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5" r:id="rId8"/>
    <p:sldId id="266" r:id="rId9"/>
    <p:sldId id="267" r:id="rId10"/>
    <p:sldId id="262" r:id="rId11"/>
    <p:sldId id="264" r:id="rId12"/>
  </p:sldIdLst>
  <p:sldSz cx="18288000" cy="10287000"/>
  <p:notesSz cx="6888163" cy="10018713"/>
  <p:embeddedFontLst>
    <p:embeddedFont>
      <p:font typeface="Tropika" panose="020B0604020202020204" charset="0"/>
      <p:regular r:id="rId13"/>
    </p:embeddedFont>
    <p:embeddedFont>
      <p:font typeface="Livvic" panose="020B0604020202020204" charset="0"/>
      <p:regular r:id="rId14"/>
    </p:embeddedFont>
    <p:embeddedFont>
      <p:font typeface="Livvic Bold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496139-88B6-469F-8F8A-8A4769222C27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E108D9E-1CE9-4369-9454-9163053C30F7}">
      <dgm:prSet phldrT="[Текст]"/>
      <dgm:spPr/>
      <dgm:t>
        <a:bodyPr/>
        <a:lstStyle/>
        <a:p>
          <a:r>
            <a:rPr lang="ru-RU" dirty="0" smtClean="0"/>
            <a:t>Создать атмосферу безотлагательности перемен</a:t>
          </a:r>
          <a:endParaRPr lang="ru-RU" dirty="0"/>
        </a:p>
      </dgm:t>
    </dgm:pt>
    <dgm:pt modelId="{4E71DC28-1639-48CF-AC6E-6DBE7323C56E}" type="parTrans" cxnId="{7AF0647C-3DC5-403E-912A-99136FAFA7EF}">
      <dgm:prSet/>
      <dgm:spPr/>
      <dgm:t>
        <a:bodyPr/>
        <a:lstStyle/>
        <a:p>
          <a:endParaRPr lang="ru-RU"/>
        </a:p>
      </dgm:t>
    </dgm:pt>
    <dgm:pt modelId="{7A262E5A-95BB-4526-856D-851EF1C79821}" type="sibTrans" cxnId="{7AF0647C-3DC5-403E-912A-99136FAFA7EF}">
      <dgm:prSet/>
      <dgm:spPr/>
      <dgm:t>
        <a:bodyPr/>
        <a:lstStyle/>
        <a:p>
          <a:endParaRPr lang="ru-RU"/>
        </a:p>
      </dgm:t>
    </dgm:pt>
    <dgm:pt modelId="{D0B20474-BF88-4992-8309-D40C89C71867}">
      <dgm:prSet phldrT="[Текст]"/>
      <dgm:spPr/>
      <dgm:t>
        <a:bodyPr/>
        <a:lstStyle/>
        <a:p>
          <a:r>
            <a:rPr lang="ru-RU" dirty="0" smtClean="0"/>
            <a:t>Формулировка стратегического видения и миссии</a:t>
          </a:r>
          <a:endParaRPr lang="ru-RU" dirty="0"/>
        </a:p>
      </dgm:t>
    </dgm:pt>
    <dgm:pt modelId="{B4A6E336-F6E2-4D73-B770-DF8D326A06B6}" type="parTrans" cxnId="{99E78C4E-E951-4410-B359-04C27B416DAD}">
      <dgm:prSet/>
      <dgm:spPr/>
      <dgm:t>
        <a:bodyPr/>
        <a:lstStyle/>
        <a:p>
          <a:endParaRPr lang="ru-RU"/>
        </a:p>
      </dgm:t>
    </dgm:pt>
    <dgm:pt modelId="{35155408-9366-42D6-94F2-EBEEE42AE8C3}" type="sibTrans" cxnId="{99E78C4E-E951-4410-B359-04C27B416DAD}">
      <dgm:prSet/>
      <dgm:spPr/>
      <dgm:t>
        <a:bodyPr/>
        <a:lstStyle/>
        <a:p>
          <a:endParaRPr lang="ru-RU"/>
        </a:p>
      </dgm:t>
    </dgm:pt>
    <dgm:pt modelId="{EA7F8ABC-4F52-40AA-A8C2-1B258C0A2E8F}">
      <dgm:prSet phldrT="[Текст]"/>
      <dgm:spPr/>
      <dgm:t>
        <a:bodyPr/>
        <a:lstStyle/>
        <a:p>
          <a:r>
            <a:rPr lang="ru-RU" dirty="0" smtClean="0"/>
            <a:t>Сформировать влиятельные команды</a:t>
          </a:r>
          <a:endParaRPr lang="ru-RU" dirty="0"/>
        </a:p>
      </dgm:t>
    </dgm:pt>
    <dgm:pt modelId="{D0C03A79-67A7-4760-A45B-AC423A8F1125}" type="parTrans" cxnId="{4FBE9763-9C81-408F-A00A-A0ECC8D3CAFF}">
      <dgm:prSet/>
      <dgm:spPr/>
      <dgm:t>
        <a:bodyPr/>
        <a:lstStyle/>
        <a:p>
          <a:endParaRPr lang="ru-RU"/>
        </a:p>
      </dgm:t>
    </dgm:pt>
    <dgm:pt modelId="{EB513631-CB1A-400D-9170-1F9C9A5D0AF8}" type="sibTrans" cxnId="{4FBE9763-9C81-408F-A00A-A0ECC8D3CAFF}">
      <dgm:prSet/>
      <dgm:spPr/>
      <dgm:t>
        <a:bodyPr/>
        <a:lstStyle/>
        <a:p>
          <a:endParaRPr lang="ru-RU"/>
        </a:p>
      </dgm:t>
    </dgm:pt>
    <dgm:pt modelId="{3210891E-C7F1-44BF-B4B4-3A8C64D00C6C}">
      <dgm:prSet phldrT="[Текст]"/>
      <dgm:spPr/>
      <dgm:t>
        <a:bodyPr/>
        <a:lstStyle/>
        <a:p>
          <a:r>
            <a:rPr lang="ru-RU" dirty="0" smtClean="0"/>
            <a:t>Мотивирование</a:t>
          </a:r>
          <a:endParaRPr lang="ru-RU" dirty="0"/>
        </a:p>
      </dgm:t>
    </dgm:pt>
    <dgm:pt modelId="{FC7A3DCE-2D8B-4A9E-A6F9-41C21E1336D6}" type="parTrans" cxnId="{C5D275A0-F62D-4B60-B5F3-FF2822B2F93D}">
      <dgm:prSet/>
      <dgm:spPr/>
      <dgm:t>
        <a:bodyPr/>
        <a:lstStyle/>
        <a:p>
          <a:endParaRPr lang="ru-RU"/>
        </a:p>
      </dgm:t>
    </dgm:pt>
    <dgm:pt modelId="{1DFF28B2-5C50-411D-9715-99FDCDF3A973}" type="sibTrans" cxnId="{C5D275A0-F62D-4B60-B5F3-FF2822B2F93D}">
      <dgm:prSet/>
      <dgm:spPr/>
      <dgm:t>
        <a:bodyPr/>
        <a:lstStyle/>
        <a:p>
          <a:endParaRPr lang="ru-RU"/>
        </a:p>
      </dgm:t>
    </dgm:pt>
    <dgm:pt modelId="{41B1800B-E098-4A69-AE5C-8D11CEC7BCF3}">
      <dgm:prSet phldrT="[Текст]"/>
      <dgm:spPr/>
      <dgm:t>
        <a:bodyPr/>
        <a:lstStyle/>
        <a:p>
          <a:r>
            <a:rPr lang="ru-RU" dirty="0" smtClean="0"/>
            <a:t>Каскадирование проектов</a:t>
          </a:r>
          <a:endParaRPr lang="ru-RU" dirty="0"/>
        </a:p>
      </dgm:t>
    </dgm:pt>
    <dgm:pt modelId="{D9BF5D44-E3AA-4D9B-BE31-38094C4B819F}" type="parTrans" cxnId="{D7BC7013-2902-4DE1-BDF6-8EC42739F711}">
      <dgm:prSet/>
      <dgm:spPr/>
      <dgm:t>
        <a:bodyPr/>
        <a:lstStyle/>
        <a:p>
          <a:endParaRPr lang="ru-RU"/>
        </a:p>
      </dgm:t>
    </dgm:pt>
    <dgm:pt modelId="{22987C1C-ADA8-4AC2-B301-66E1F8EF451D}" type="sibTrans" cxnId="{D7BC7013-2902-4DE1-BDF6-8EC42739F711}">
      <dgm:prSet/>
      <dgm:spPr/>
      <dgm:t>
        <a:bodyPr/>
        <a:lstStyle/>
        <a:p>
          <a:endParaRPr lang="ru-RU"/>
        </a:p>
      </dgm:t>
    </dgm:pt>
    <dgm:pt modelId="{C24ABD8B-4EBD-40B7-A2F6-3530E9EEC216}">
      <dgm:prSet phldrT="[Текст]"/>
      <dgm:spPr/>
      <dgm:t>
        <a:bodyPr/>
        <a:lstStyle/>
        <a:p>
          <a:r>
            <a:rPr lang="ru-RU" dirty="0" smtClean="0"/>
            <a:t>Мониторинг процесса</a:t>
          </a:r>
          <a:endParaRPr lang="ru-RU" dirty="0"/>
        </a:p>
      </dgm:t>
    </dgm:pt>
    <dgm:pt modelId="{8E47398B-0FCF-4CCD-8FE8-818C2A1D596D}" type="parTrans" cxnId="{E6C2E606-C1B4-4C8D-91C6-710C819892D2}">
      <dgm:prSet/>
      <dgm:spPr/>
      <dgm:t>
        <a:bodyPr/>
        <a:lstStyle/>
        <a:p>
          <a:endParaRPr lang="ru-RU"/>
        </a:p>
      </dgm:t>
    </dgm:pt>
    <dgm:pt modelId="{520862BB-3F0A-4533-8537-769541E52B0B}" type="sibTrans" cxnId="{E6C2E606-C1B4-4C8D-91C6-710C819892D2}">
      <dgm:prSet/>
      <dgm:spPr/>
      <dgm:t>
        <a:bodyPr/>
        <a:lstStyle/>
        <a:p>
          <a:endParaRPr lang="ru-RU"/>
        </a:p>
      </dgm:t>
    </dgm:pt>
    <dgm:pt modelId="{6F74913A-4D0F-4D3D-8A60-EF977EA99069}">
      <dgm:prSet phldrT="[Текст]"/>
      <dgm:spPr/>
      <dgm:t>
        <a:bodyPr/>
        <a:lstStyle/>
        <a:p>
          <a:r>
            <a:rPr lang="ru-RU" dirty="0" smtClean="0"/>
            <a:t>Корректировка проектов в случае необходимости</a:t>
          </a:r>
          <a:endParaRPr lang="ru-RU" dirty="0"/>
        </a:p>
      </dgm:t>
    </dgm:pt>
    <dgm:pt modelId="{67589612-80F4-4CD9-AC70-BCD0F8DF522B}" type="parTrans" cxnId="{1BD70894-0440-4BFF-A5EB-2F9E05ADB6CB}">
      <dgm:prSet/>
      <dgm:spPr/>
      <dgm:t>
        <a:bodyPr/>
        <a:lstStyle/>
        <a:p>
          <a:endParaRPr lang="ru-RU"/>
        </a:p>
      </dgm:t>
    </dgm:pt>
    <dgm:pt modelId="{EFFDD841-AC43-4848-ACF1-BB93FA695F0C}" type="sibTrans" cxnId="{1BD70894-0440-4BFF-A5EB-2F9E05ADB6CB}">
      <dgm:prSet/>
      <dgm:spPr/>
      <dgm:t>
        <a:bodyPr/>
        <a:lstStyle/>
        <a:p>
          <a:endParaRPr lang="ru-RU"/>
        </a:p>
      </dgm:t>
    </dgm:pt>
    <dgm:pt modelId="{3CD7AC9F-1164-470B-BE0D-66AC7570EB79}">
      <dgm:prSet phldrT="[Текст]"/>
      <dgm:spPr/>
      <dgm:t>
        <a:bodyPr/>
        <a:lstStyle/>
        <a:p>
          <a:r>
            <a:rPr lang="ru-RU" dirty="0" smtClean="0"/>
            <a:t>Оперативная помощь командам, выделение ресурсов</a:t>
          </a:r>
          <a:endParaRPr lang="ru-RU" dirty="0"/>
        </a:p>
      </dgm:t>
    </dgm:pt>
    <dgm:pt modelId="{4C6AFB0F-CEE2-46CB-BD7A-A60BC35214B7}" type="parTrans" cxnId="{EE0F4DBB-7F87-4D3F-88EB-A1AECB4585B8}">
      <dgm:prSet/>
      <dgm:spPr/>
      <dgm:t>
        <a:bodyPr/>
        <a:lstStyle/>
        <a:p>
          <a:endParaRPr lang="ru-RU"/>
        </a:p>
      </dgm:t>
    </dgm:pt>
    <dgm:pt modelId="{DD337A18-C9CC-4E6E-A61E-99CAB3BE3A63}" type="sibTrans" cxnId="{EE0F4DBB-7F87-4D3F-88EB-A1AECB4585B8}">
      <dgm:prSet/>
      <dgm:spPr/>
      <dgm:t>
        <a:bodyPr/>
        <a:lstStyle/>
        <a:p>
          <a:endParaRPr lang="ru-RU"/>
        </a:p>
      </dgm:t>
    </dgm:pt>
    <dgm:pt modelId="{F855C886-9EBD-4C90-A1D2-BC49E05BD01D}">
      <dgm:prSet phldrT="[Текст]"/>
      <dgm:spPr/>
      <dgm:t>
        <a:bodyPr/>
        <a:lstStyle/>
        <a:p>
          <a:r>
            <a:rPr lang="ru-RU" dirty="0" smtClean="0"/>
            <a:t>Оценка и анализ итогов</a:t>
          </a:r>
          <a:endParaRPr lang="ru-RU" dirty="0"/>
        </a:p>
      </dgm:t>
    </dgm:pt>
    <dgm:pt modelId="{25741B53-7127-4D2E-853D-751BFFEF79F2}" type="parTrans" cxnId="{F754B4DA-5D77-46DD-AD59-ABEB7A6574EE}">
      <dgm:prSet/>
      <dgm:spPr/>
      <dgm:t>
        <a:bodyPr/>
        <a:lstStyle/>
        <a:p>
          <a:endParaRPr lang="ru-RU"/>
        </a:p>
      </dgm:t>
    </dgm:pt>
    <dgm:pt modelId="{4972E155-31F5-4BAE-8FBA-32472B95559A}" type="sibTrans" cxnId="{F754B4DA-5D77-46DD-AD59-ABEB7A6574EE}">
      <dgm:prSet/>
      <dgm:spPr/>
      <dgm:t>
        <a:bodyPr/>
        <a:lstStyle/>
        <a:p>
          <a:endParaRPr lang="ru-RU"/>
        </a:p>
      </dgm:t>
    </dgm:pt>
    <dgm:pt modelId="{7BFA0B9C-2161-4236-9AB9-4B0DF0915E13}" type="pres">
      <dgm:prSet presAssocID="{06496139-88B6-469F-8F8A-8A4769222C27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6461A64F-AFBA-4D60-99A1-E0C9E0B72D60}" type="pres">
      <dgm:prSet presAssocID="{6E108D9E-1CE9-4369-9454-9163053C30F7}" presName="compNode" presStyleCnt="0"/>
      <dgm:spPr/>
    </dgm:pt>
    <dgm:pt modelId="{DD540A0D-B135-4997-991C-D11A0AA2269C}" type="pres">
      <dgm:prSet presAssocID="{6E108D9E-1CE9-4369-9454-9163053C30F7}" presName="dummyConnPt" presStyleCnt="0"/>
      <dgm:spPr/>
    </dgm:pt>
    <dgm:pt modelId="{6BC189AB-1FB7-47FB-9998-741E5B969204}" type="pres">
      <dgm:prSet presAssocID="{6E108D9E-1CE9-4369-9454-9163053C30F7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FD69BB-E41A-4FC2-B5A5-0CCEA0B49040}" type="pres">
      <dgm:prSet presAssocID="{7A262E5A-95BB-4526-856D-851EF1C79821}" presName="sibTrans" presStyleLbl="bgSibTrans2D1" presStyleIdx="0" presStyleCnt="8"/>
      <dgm:spPr/>
      <dgm:t>
        <a:bodyPr/>
        <a:lstStyle/>
        <a:p>
          <a:endParaRPr lang="ru-RU"/>
        </a:p>
      </dgm:t>
    </dgm:pt>
    <dgm:pt modelId="{F91A2A4E-0066-4F2B-94E3-61EAC76F8C6F}" type="pres">
      <dgm:prSet presAssocID="{D0B20474-BF88-4992-8309-D40C89C71867}" presName="compNode" presStyleCnt="0"/>
      <dgm:spPr/>
    </dgm:pt>
    <dgm:pt modelId="{C3EAE11A-E164-4BC0-8E2E-8883EA54F403}" type="pres">
      <dgm:prSet presAssocID="{D0B20474-BF88-4992-8309-D40C89C71867}" presName="dummyConnPt" presStyleCnt="0"/>
      <dgm:spPr/>
    </dgm:pt>
    <dgm:pt modelId="{C07458C3-B161-4383-BED0-F8A4D162B6A1}" type="pres">
      <dgm:prSet presAssocID="{D0B20474-BF88-4992-8309-D40C89C71867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D19403-F986-4A24-8439-3B61BE866C95}" type="pres">
      <dgm:prSet presAssocID="{35155408-9366-42D6-94F2-EBEEE42AE8C3}" presName="sibTrans" presStyleLbl="bgSibTrans2D1" presStyleIdx="1" presStyleCnt="8"/>
      <dgm:spPr/>
      <dgm:t>
        <a:bodyPr/>
        <a:lstStyle/>
        <a:p>
          <a:endParaRPr lang="ru-RU"/>
        </a:p>
      </dgm:t>
    </dgm:pt>
    <dgm:pt modelId="{7153F898-ADDB-4F64-9845-5B2571B3653E}" type="pres">
      <dgm:prSet presAssocID="{EA7F8ABC-4F52-40AA-A8C2-1B258C0A2E8F}" presName="compNode" presStyleCnt="0"/>
      <dgm:spPr/>
    </dgm:pt>
    <dgm:pt modelId="{BB0ABA5E-ABF7-470A-8E3B-940328DF2116}" type="pres">
      <dgm:prSet presAssocID="{EA7F8ABC-4F52-40AA-A8C2-1B258C0A2E8F}" presName="dummyConnPt" presStyleCnt="0"/>
      <dgm:spPr/>
    </dgm:pt>
    <dgm:pt modelId="{E7ADD33D-CBC9-42F7-89D7-44D816B7E1E5}" type="pres">
      <dgm:prSet presAssocID="{EA7F8ABC-4F52-40AA-A8C2-1B258C0A2E8F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487982-59CD-4DF8-9CE2-AA8A312F5AFA}" type="pres">
      <dgm:prSet presAssocID="{EB513631-CB1A-400D-9170-1F9C9A5D0AF8}" presName="sibTrans" presStyleLbl="bgSibTrans2D1" presStyleIdx="2" presStyleCnt="8"/>
      <dgm:spPr/>
      <dgm:t>
        <a:bodyPr/>
        <a:lstStyle/>
        <a:p>
          <a:endParaRPr lang="ru-RU"/>
        </a:p>
      </dgm:t>
    </dgm:pt>
    <dgm:pt modelId="{D1A5124C-5E17-44A6-9B16-047DE8B04E80}" type="pres">
      <dgm:prSet presAssocID="{3210891E-C7F1-44BF-B4B4-3A8C64D00C6C}" presName="compNode" presStyleCnt="0"/>
      <dgm:spPr/>
    </dgm:pt>
    <dgm:pt modelId="{D4D8B5D4-E55B-46E8-B6BF-E09D46114BA2}" type="pres">
      <dgm:prSet presAssocID="{3210891E-C7F1-44BF-B4B4-3A8C64D00C6C}" presName="dummyConnPt" presStyleCnt="0"/>
      <dgm:spPr/>
    </dgm:pt>
    <dgm:pt modelId="{D9150B94-F261-4AA6-A388-A8738F294E61}" type="pres">
      <dgm:prSet presAssocID="{3210891E-C7F1-44BF-B4B4-3A8C64D00C6C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C7E93B-5066-411E-9E8B-23067AC9FB5D}" type="pres">
      <dgm:prSet presAssocID="{1DFF28B2-5C50-411D-9715-99FDCDF3A973}" presName="sibTrans" presStyleLbl="bgSibTrans2D1" presStyleIdx="3" presStyleCnt="8"/>
      <dgm:spPr/>
      <dgm:t>
        <a:bodyPr/>
        <a:lstStyle/>
        <a:p>
          <a:endParaRPr lang="ru-RU"/>
        </a:p>
      </dgm:t>
    </dgm:pt>
    <dgm:pt modelId="{FF962A47-ED35-4787-97B6-3D4AA23A8193}" type="pres">
      <dgm:prSet presAssocID="{41B1800B-E098-4A69-AE5C-8D11CEC7BCF3}" presName="compNode" presStyleCnt="0"/>
      <dgm:spPr/>
    </dgm:pt>
    <dgm:pt modelId="{EC7EA826-9700-411C-B77A-417C00FC8E1D}" type="pres">
      <dgm:prSet presAssocID="{41B1800B-E098-4A69-AE5C-8D11CEC7BCF3}" presName="dummyConnPt" presStyleCnt="0"/>
      <dgm:spPr/>
    </dgm:pt>
    <dgm:pt modelId="{166BF9FB-86A8-4F57-9F57-9F38655998E5}" type="pres">
      <dgm:prSet presAssocID="{41B1800B-E098-4A69-AE5C-8D11CEC7BCF3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45171D-BF20-4CC9-94DA-2203017CF7A7}" type="pres">
      <dgm:prSet presAssocID="{22987C1C-ADA8-4AC2-B301-66E1F8EF451D}" presName="sibTrans" presStyleLbl="bgSibTrans2D1" presStyleIdx="4" presStyleCnt="8"/>
      <dgm:spPr/>
      <dgm:t>
        <a:bodyPr/>
        <a:lstStyle/>
        <a:p>
          <a:endParaRPr lang="ru-RU"/>
        </a:p>
      </dgm:t>
    </dgm:pt>
    <dgm:pt modelId="{8C675899-A3EA-4CD9-BB68-EAD4A99FEF0A}" type="pres">
      <dgm:prSet presAssocID="{C24ABD8B-4EBD-40B7-A2F6-3530E9EEC216}" presName="compNode" presStyleCnt="0"/>
      <dgm:spPr/>
    </dgm:pt>
    <dgm:pt modelId="{D7559BBA-193F-442A-A31D-5413BD16A006}" type="pres">
      <dgm:prSet presAssocID="{C24ABD8B-4EBD-40B7-A2F6-3530E9EEC216}" presName="dummyConnPt" presStyleCnt="0"/>
      <dgm:spPr/>
    </dgm:pt>
    <dgm:pt modelId="{03464D56-82EB-4A06-9B4E-62DEAE1A5FFE}" type="pres">
      <dgm:prSet presAssocID="{C24ABD8B-4EBD-40B7-A2F6-3530E9EEC216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99D3AF-048C-4A5F-938C-68F4928FF8FC}" type="pres">
      <dgm:prSet presAssocID="{520862BB-3F0A-4533-8537-769541E52B0B}" presName="sibTrans" presStyleLbl="bgSibTrans2D1" presStyleIdx="5" presStyleCnt="8"/>
      <dgm:spPr/>
      <dgm:t>
        <a:bodyPr/>
        <a:lstStyle/>
        <a:p>
          <a:endParaRPr lang="ru-RU"/>
        </a:p>
      </dgm:t>
    </dgm:pt>
    <dgm:pt modelId="{729F8EEF-776F-4BFD-974A-04968518745D}" type="pres">
      <dgm:prSet presAssocID="{6F74913A-4D0F-4D3D-8A60-EF977EA99069}" presName="compNode" presStyleCnt="0"/>
      <dgm:spPr/>
    </dgm:pt>
    <dgm:pt modelId="{ACEAF327-9BF6-482D-980D-3A556CBFA1C3}" type="pres">
      <dgm:prSet presAssocID="{6F74913A-4D0F-4D3D-8A60-EF977EA99069}" presName="dummyConnPt" presStyleCnt="0"/>
      <dgm:spPr/>
    </dgm:pt>
    <dgm:pt modelId="{96BDDAD2-6E54-484E-86D5-7D2477CA6004}" type="pres">
      <dgm:prSet presAssocID="{6F74913A-4D0F-4D3D-8A60-EF977EA99069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12D96D-68F9-4463-8911-E9204D6856E6}" type="pres">
      <dgm:prSet presAssocID="{EFFDD841-AC43-4848-ACF1-BB93FA695F0C}" presName="sibTrans" presStyleLbl="bgSibTrans2D1" presStyleIdx="6" presStyleCnt="8"/>
      <dgm:spPr/>
      <dgm:t>
        <a:bodyPr/>
        <a:lstStyle/>
        <a:p>
          <a:endParaRPr lang="ru-RU"/>
        </a:p>
      </dgm:t>
    </dgm:pt>
    <dgm:pt modelId="{F10EBA6C-371D-4F55-85A3-DFAAE2454356}" type="pres">
      <dgm:prSet presAssocID="{3CD7AC9F-1164-470B-BE0D-66AC7570EB79}" presName="compNode" presStyleCnt="0"/>
      <dgm:spPr/>
    </dgm:pt>
    <dgm:pt modelId="{3C7C0C80-0241-43C6-994E-74E253A0F70B}" type="pres">
      <dgm:prSet presAssocID="{3CD7AC9F-1164-470B-BE0D-66AC7570EB79}" presName="dummyConnPt" presStyleCnt="0"/>
      <dgm:spPr/>
    </dgm:pt>
    <dgm:pt modelId="{FCE6296E-1751-4834-8E71-5D47ECD8DA66}" type="pres">
      <dgm:prSet presAssocID="{3CD7AC9F-1164-470B-BE0D-66AC7570EB79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CD1BB9-D208-461C-9FB4-280D87B4FCFD}" type="pres">
      <dgm:prSet presAssocID="{DD337A18-C9CC-4E6E-A61E-99CAB3BE3A63}" presName="sibTrans" presStyleLbl="bgSibTrans2D1" presStyleIdx="7" presStyleCnt="8"/>
      <dgm:spPr/>
      <dgm:t>
        <a:bodyPr/>
        <a:lstStyle/>
        <a:p>
          <a:endParaRPr lang="ru-RU"/>
        </a:p>
      </dgm:t>
    </dgm:pt>
    <dgm:pt modelId="{CD1D6D97-921B-4467-AFCB-395B86831084}" type="pres">
      <dgm:prSet presAssocID="{F855C886-9EBD-4C90-A1D2-BC49E05BD01D}" presName="compNode" presStyleCnt="0"/>
      <dgm:spPr/>
    </dgm:pt>
    <dgm:pt modelId="{B9AD959B-22D1-45FF-8B76-58633FB506AB}" type="pres">
      <dgm:prSet presAssocID="{F855C886-9EBD-4C90-A1D2-BC49E05BD01D}" presName="dummyConnPt" presStyleCnt="0"/>
      <dgm:spPr/>
    </dgm:pt>
    <dgm:pt modelId="{3CB62B49-214F-4047-B477-A4893E64D50C}" type="pres">
      <dgm:prSet presAssocID="{F855C886-9EBD-4C90-A1D2-BC49E05BD01D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474272A-5BE4-42E3-A7D9-8C54E815F10D}" type="presOf" srcId="{520862BB-3F0A-4533-8537-769541E52B0B}" destId="{1C99D3AF-048C-4A5F-938C-68F4928FF8FC}" srcOrd="0" destOrd="0" presId="urn:microsoft.com/office/officeart/2005/8/layout/bProcess4"/>
    <dgm:cxn modelId="{1BD70894-0440-4BFF-A5EB-2F9E05ADB6CB}" srcId="{06496139-88B6-469F-8F8A-8A4769222C27}" destId="{6F74913A-4D0F-4D3D-8A60-EF977EA99069}" srcOrd="6" destOrd="0" parTransId="{67589612-80F4-4CD9-AC70-BCD0F8DF522B}" sibTransId="{EFFDD841-AC43-4848-ACF1-BB93FA695F0C}"/>
    <dgm:cxn modelId="{7AF0647C-3DC5-403E-912A-99136FAFA7EF}" srcId="{06496139-88B6-469F-8F8A-8A4769222C27}" destId="{6E108D9E-1CE9-4369-9454-9163053C30F7}" srcOrd="0" destOrd="0" parTransId="{4E71DC28-1639-48CF-AC6E-6DBE7323C56E}" sibTransId="{7A262E5A-95BB-4526-856D-851EF1C79821}"/>
    <dgm:cxn modelId="{C2B54249-CD0D-421C-BD23-B68DAB7C0C1D}" type="presOf" srcId="{F855C886-9EBD-4C90-A1D2-BC49E05BD01D}" destId="{3CB62B49-214F-4047-B477-A4893E64D50C}" srcOrd="0" destOrd="0" presId="urn:microsoft.com/office/officeart/2005/8/layout/bProcess4"/>
    <dgm:cxn modelId="{678CA6B8-765F-4C17-832F-0F80DA66115A}" type="presOf" srcId="{DD337A18-C9CC-4E6E-A61E-99CAB3BE3A63}" destId="{B4CD1BB9-D208-461C-9FB4-280D87B4FCFD}" srcOrd="0" destOrd="0" presId="urn:microsoft.com/office/officeart/2005/8/layout/bProcess4"/>
    <dgm:cxn modelId="{2CE3738E-B976-4ED1-8A60-6A0790F0F2F2}" type="presOf" srcId="{7A262E5A-95BB-4526-856D-851EF1C79821}" destId="{BDFD69BB-E41A-4FC2-B5A5-0CCEA0B49040}" srcOrd="0" destOrd="0" presId="urn:microsoft.com/office/officeart/2005/8/layout/bProcess4"/>
    <dgm:cxn modelId="{34A3B510-F74A-499F-ADB9-CFD507F753C1}" type="presOf" srcId="{EB513631-CB1A-400D-9170-1F9C9A5D0AF8}" destId="{48487982-59CD-4DF8-9CE2-AA8A312F5AFA}" srcOrd="0" destOrd="0" presId="urn:microsoft.com/office/officeart/2005/8/layout/bProcess4"/>
    <dgm:cxn modelId="{F90C56E7-191A-405F-B4B7-1AE3D5BC733A}" type="presOf" srcId="{6E108D9E-1CE9-4369-9454-9163053C30F7}" destId="{6BC189AB-1FB7-47FB-9998-741E5B969204}" srcOrd="0" destOrd="0" presId="urn:microsoft.com/office/officeart/2005/8/layout/bProcess4"/>
    <dgm:cxn modelId="{3655F24B-7EEE-433F-9173-62FCE19D7B06}" type="presOf" srcId="{1DFF28B2-5C50-411D-9715-99FDCDF3A973}" destId="{83C7E93B-5066-411E-9E8B-23067AC9FB5D}" srcOrd="0" destOrd="0" presId="urn:microsoft.com/office/officeart/2005/8/layout/bProcess4"/>
    <dgm:cxn modelId="{EE0F4DBB-7F87-4D3F-88EB-A1AECB4585B8}" srcId="{06496139-88B6-469F-8F8A-8A4769222C27}" destId="{3CD7AC9F-1164-470B-BE0D-66AC7570EB79}" srcOrd="7" destOrd="0" parTransId="{4C6AFB0F-CEE2-46CB-BD7A-A60BC35214B7}" sibTransId="{DD337A18-C9CC-4E6E-A61E-99CAB3BE3A63}"/>
    <dgm:cxn modelId="{878A4C55-FFF8-403A-9FCB-0B86977D310D}" type="presOf" srcId="{22987C1C-ADA8-4AC2-B301-66E1F8EF451D}" destId="{E245171D-BF20-4CC9-94DA-2203017CF7A7}" srcOrd="0" destOrd="0" presId="urn:microsoft.com/office/officeart/2005/8/layout/bProcess4"/>
    <dgm:cxn modelId="{4C1F2DC0-7B92-41A4-A0E7-DB1E0254A400}" type="presOf" srcId="{35155408-9366-42D6-94F2-EBEEE42AE8C3}" destId="{0ED19403-F986-4A24-8439-3B61BE866C95}" srcOrd="0" destOrd="0" presId="urn:microsoft.com/office/officeart/2005/8/layout/bProcess4"/>
    <dgm:cxn modelId="{397A79A8-888F-4950-BABB-01D55BA78A9F}" type="presOf" srcId="{D0B20474-BF88-4992-8309-D40C89C71867}" destId="{C07458C3-B161-4383-BED0-F8A4D162B6A1}" srcOrd="0" destOrd="0" presId="urn:microsoft.com/office/officeart/2005/8/layout/bProcess4"/>
    <dgm:cxn modelId="{4FBE9763-9C81-408F-A00A-A0ECC8D3CAFF}" srcId="{06496139-88B6-469F-8F8A-8A4769222C27}" destId="{EA7F8ABC-4F52-40AA-A8C2-1B258C0A2E8F}" srcOrd="2" destOrd="0" parTransId="{D0C03A79-67A7-4760-A45B-AC423A8F1125}" sibTransId="{EB513631-CB1A-400D-9170-1F9C9A5D0AF8}"/>
    <dgm:cxn modelId="{F754B4DA-5D77-46DD-AD59-ABEB7A6574EE}" srcId="{06496139-88B6-469F-8F8A-8A4769222C27}" destId="{F855C886-9EBD-4C90-A1D2-BC49E05BD01D}" srcOrd="8" destOrd="0" parTransId="{25741B53-7127-4D2E-853D-751BFFEF79F2}" sibTransId="{4972E155-31F5-4BAE-8FBA-32472B95559A}"/>
    <dgm:cxn modelId="{D98C68E9-052B-49EB-8AFA-6005E05C80BE}" type="presOf" srcId="{41B1800B-E098-4A69-AE5C-8D11CEC7BCF3}" destId="{166BF9FB-86A8-4F57-9F57-9F38655998E5}" srcOrd="0" destOrd="0" presId="urn:microsoft.com/office/officeart/2005/8/layout/bProcess4"/>
    <dgm:cxn modelId="{E6C2E606-C1B4-4C8D-91C6-710C819892D2}" srcId="{06496139-88B6-469F-8F8A-8A4769222C27}" destId="{C24ABD8B-4EBD-40B7-A2F6-3530E9EEC216}" srcOrd="5" destOrd="0" parTransId="{8E47398B-0FCF-4CCD-8FE8-818C2A1D596D}" sibTransId="{520862BB-3F0A-4533-8537-769541E52B0B}"/>
    <dgm:cxn modelId="{4192EC1B-BEF9-4C73-8785-FD3404492D9D}" type="presOf" srcId="{EA7F8ABC-4F52-40AA-A8C2-1B258C0A2E8F}" destId="{E7ADD33D-CBC9-42F7-89D7-44D816B7E1E5}" srcOrd="0" destOrd="0" presId="urn:microsoft.com/office/officeart/2005/8/layout/bProcess4"/>
    <dgm:cxn modelId="{99E78C4E-E951-4410-B359-04C27B416DAD}" srcId="{06496139-88B6-469F-8F8A-8A4769222C27}" destId="{D0B20474-BF88-4992-8309-D40C89C71867}" srcOrd="1" destOrd="0" parTransId="{B4A6E336-F6E2-4D73-B770-DF8D326A06B6}" sibTransId="{35155408-9366-42D6-94F2-EBEEE42AE8C3}"/>
    <dgm:cxn modelId="{42933C0C-075F-4A3D-B764-580C4CFA8AE1}" type="presOf" srcId="{3210891E-C7F1-44BF-B4B4-3A8C64D00C6C}" destId="{D9150B94-F261-4AA6-A388-A8738F294E61}" srcOrd="0" destOrd="0" presId="urn:microsoft.com/office/officeart/2005/8/layout/bProcess4"/>
    <dgm:cxn modelId="{8C8C8962-470A-4487-AC91-952C428BCDEB}" type="presOf" srcId="{06496139-88B6-469F-8F8A-8A4769222C27}" destId="{7BFA0B9C-2161-4236-9AB9-4B0DF0915E13}" srcOrd="0" destOrd="0" presId="urn:microsoft.com/office/officeart/2005/8/layout/bProcess4"/>
    <dgm:cxn modelId="{D7BC7013-2902-4DE1-BDF6-8EC42739F711}" srcId="{06496139-88B6-469F-8F8A-8A4769222C27}" destId="{41B1800B-E098-4A69-AE5C-8D11CEC7BCF3}" srcOrd="4" destOrd="0" parTransId="{D9BF5D44-E3AA-4D9B-BE31-38094C4B819F}" sibTransId="{22987C1C-ADA8-4AC2-B301-66E1F8EF451D}"/>
    <dgm:cxn modelId="{A2A9E906-89A2-4106-A64B-71D7DE091475}" type="presOf" srcId="{3CD7AC9F-1164-470B-BE0D-66AC7570EB79}" destId="{FCE6296E-1751-4834-8E71-5D47ECD8DA66}" srcOrd="0" destOrd="0" presId="urn:microsoft.com/office/officeart/2005/8/layout/bProcess4"/>
    <dgm:cxn modelId="{1904F608-360F-4708-95CE-B27612DE7A3D}" type="presOf" srcId="{C24ABD8B-4EBD-40B7-A2F6-3530E9EEC216}" destId="{03464D56-82EB-4A06-9B4E-62DEAE1A5FFE}" srcOrd="0" destOrd="0" presId="urn:microsoft.com/office/officeart/2005/8/layout/bProcess4"/>
    <dgm:cxn modelId="{BE390096-B971-4FDA-90B1-ECC210CBCB5F}" type="presOf" srcId="{6F74913A-4D0F-4D3D-8A60-EF977EA99069}" destId="{96BDDAD2-6E54-484E-86D5-7D2477CA6004}" srcOrd="0" destOrd="0" presId="urn:microsoft.com/office/officeart/2005/8/layout/bProcess4"/>
    <dgm:cxn modelId="{C5D275A0-F62D-4B60-B5F3-FF2822B2F93D}" srcId="{06496139-88B6-469F-8F8A-8A4769222C27}" destId="{3210891E-C7F1-44BF-B4B4-3A8C64D00C6C}" srcOrd="3" destOrd="0" parTransId="{FC7A3DCE-2D8B-4A9E-A6F9-41C21E1336D6}" sibTransId="{1DFF28B2-5C50-411D-9715-99FDCDF3A973}"/>
    <dgm:cxn modelId="{C8E84A41-4B69-4E02-8B89-C6E4726CECB1}" type="presOf" srcId="{EFFDD841-AC43-4848-ACF1-BB93FA695F0C}" destId="{1012D96D-68F9-4463-8911-E9204D6856E6}" srcOrd="0" destOrd="0" presId="urn:microsoft.com/office/officeart/2005/8/layout/bProcess4"/>
    <dgm:cxn modelId="{B8581EE8-C23F-471B-966A-718589900589}" type="presParOf" srcId="{7BFA0B9C-2161-4236-9AB9-4B0DF0915E13}" destId="{6461A64F-AFBA-4D60-99A1-E0C9E0B72D60}" srcOrd="0" destOrd="0" presId="urn:microsoft.com/office/officeart/2005/8/layout/bProcess4"/>
    <dgm:cxn modelId="{C39537F7-7418-4A32-97D5-4627F4EC4F9E}" type="presParOf" srcId="{6461A64F-AFBA-4D60-99A1-E0C9E0B72D60}" destId="{DD540A0D-B135-4997-991C-D11A0AA2269C}" srcOrd="0" destOrd="0" presId="urn:microsoft.com/office/officeart/2005/8/layout/bProcess4"/>
    <dgm:cxn modelId="{13FD3CFE-E702-4273-870D-2DEBE75D09F4}" type="presParOf" srcId="{6461A64F-AFBA-4D60-99A1-E0C9E0B72D60}" destId="{6BC189AB-1FB7-47FB-9998-741E5B969204}" srcOrd="1" destOrd="0" presId="urn:microsoft.com/office/officeart/2005/8/layout/bProcess4"/>
    <dgm:cxn modelId="{0852079B-4814-4DA2-9F5F-8E15E884C158}" type="presParOf" srcId="{7BFA0B9C-2161-4236-9AB9-4B0DF0915E13}" destId="{BDFD69BB-E41A-4FC2-B5A5-0CCEA0B49040}" srcOrd="1" destOrd="0" presId="urn:microsoft.com/office/officeart/2005/8/layout/bProcess4"/>
    <dgm:cxn modelId="{603B7BBD-A901-447A-B7CD-49097D9C1055}" type="presParOf" srcId="{7BFA0B9C-2161-4236-9AB9-4B0DF0915E13}" destId="{F91A2A4E-0066-4F2B-94E3-61EAC76F8C6F}" srcOrd="2" destOrd="0" presId="urn:microsoft.com/office/officeart/2005/8/layout/bProcess4"/>
    <dgm:cxn modelId="{A94D61D7-D699-49F1-A81A-6015B57EA152}" type="presParOf" srcId="{F91A2A4E-0066-4F2B-94E3-61EAC76F8C6F}" destId="{C3EAE11A-E164-4BC0-8E2E-8883EA54F403}" srcOrd="0" destOrd="0" presId="urn:microsoft.com/office/officeart/2005/8/layout/bProcess4"/>
    <dgm:cxn modelId="{CE657AAF-6EC1-4E7F-8D1F-9C55D1CA0588}" type="presParOf" srcId="{F91A2A4E-0066-4F2B-94E3-61EAC76F8C6F}" destId="{C07458C3-B161-4383-BED0-F8A4D162B6A1}" srcOrd="1" destOrd="0" presId="urn:microsoft.com/office/officeart/2005/8/layout/bProcess4"/>
    <dgm:cxn modelId="{718284F8-4AF6-4848-9213-BCBFE603DE4E}" type="presParOf" srcId="{7BFA0B9C-2161-4236-9AB9-4B0DF0915E13}" destId="{0ED19403-F986-4A24-8439-3B61BE866C95}" srcOrd="3" destOrd="0" presId="urn:microsoft.com/office/officeart/2005/8/layout/bProcess4"/>
    <dgm:cxn modelId="{1888DD89-1024-49AE-980C-44678C0F2953}" type="presParOf" srcId="{7BFA0B9C-2161-4236-9AB9-4B0DF0915E13}" destId="{7153F898-ADDB-4F64-9845-5B2571B3653E}" srcOrd="4" destOrd="0" presId="urn:microsoft.com/office/officeart/2005/8/layout/bProcess4"/>
    <dgm:cxn modelId="{EAD0F62C-C977-45B3-B9DE-88552545C800}" type="presParOf" srcId="{7153F898-ADDB-4F64-9845-5B2571B3653E}" destId="{BB0ABA5E-ABF7-470A-8E3B-940328DF2116}" srcOrd="0" destOrd="0" presId="urn:microsoft.com/office/officeart/2005/8/layout/bProcess4"/>
    <dgm:cxn modelId="{AEFF922E-2B34-4100-A38A-1F83A874209B}" type="presParOf" srcId="{7153F898-ADDB-4F64-9845-5B2571B3653E}" destId="{E7ADD33D-CBC9-42F7-89D7-44D816B7E1E5}" srcOrd="1" destOrd="0" presId="urn:microsoft.com/office/officeart/2005/8/layout/bProcess4"/>
    <dgm:cxn modelId="{B28DF659-BF53-4FD2-8AB7-4E5FFC049BD2}" type="presParOf" srcId="{7BFA0B9C-2161-4236-9AB9-4B0DF0915E13}" destId="{48487982-59CD-4DF8-9CE2-AA8A312F5AFA}" srcOrd="5" destOrd="0" presId="urn:microsoft.com/office/officeart/2005/8/layout/bProcess4"/>
    <dgm:cxn modelId="{89AAAF47-3CBF-4C6C-808E-733D8EE86F54}" type="presParOf" srcId="{7BFA0B9C-2161-4236-9AB9-4B0DF0915E13}" destId="{D1A5124C-5E17-44A6-9B16-047DE8B04E80}" srcOrd="6" destOrd="0" presId="urn:microsoft.com/office/officeart/2005/8/layout/bProcess4"/>
    <dgm:cxn modelId="{CD44B9EB-A8DB-433B-B429-B360DF8A3C08}" type="presParOf" srcId="{D1A5124C-5E17-44A6-9B16-047DE8B04E80}" destId="{D4D8B5D4-E55B-46E8-B6BF-E09D46114BA2}" srcOrd="0" destOrd="0" presId="urn:microsoft.com/office/officeart/2005/8/layout/bProcess4"/>
    <dgm:cxn modelId="{D327BCB3-CC79-407E-B0EC-0718C07699DA}" type="presParOf" srcId="{D1A5124C-5E17-44A6-9B16-047DE8B04E80}" destId="{D9150B94-F261-4AA6-A388-A8738F294E61}" srcOrd="1" destOrd="0" presId="urn:microsoft.com/office/officeart/2005/8/layout/bProcess4"/>
    <dgm:cxn modelId="{EACC7191-CC99-441C-A8C2-F4F2F9D4F59D}" type="presParOf" srcId="{7BFA0B9C-2161-4236-9AB9-4B0DF0915E13}" destId="{83C7E93B-5066-411E-9E8B-23067AC9FB5D}" srcOrd="7" destOrd="0" presId="urn:microsoft.com/office/officeart/2005/8/layout/bProcess4"/>
    <dgm:cxn modelId="{EC89B038-E5C7-4EB1-8EC3-DCEDBC5AA6E7}" type="presParOf" srcId="{7BFA0B9C-2161-4236-9AB9-4B0DF0915E13}" destId="{FF962A47-ED35-4787-97B6-3D4AA23A8193}" srcOrd="8" destOrd="0" presId="urn:microsoft.com/office/officeart/2005/8/layout/bProcess4"/>
    <dgm:cxn modelId="{74240893-1734-4196-B321-A557B1C9D756}" type="presParOf" srcId="{FF962A47-ED35-4787-97B6-3D4AA23A8193}" destId="{EC7EA826-9700-411C-B77A-417C00FC8E1D}" srcOrd="0" destOrd="0" presId="urn:microsoft.com/office/officeart/2005/8/layout/bProcess4"/>
    <dgm:cxn modelId="{7C6470DF-F0F2-478C-8E68-11B3A765626C}" type="presParOf" srcId="{FF962A47-ED35-4787-97B6-3D4AA23A8193}" destId="{166BF9FB-86A8-4F57-9F57-9F38655998E5}" srcOrd="1" destOrd="0" presId="urn:microsoft.com/office/officeart/2005/8/layout/bProcess4"/>
    <dgm:cxn modelId="{062F2796-93B7-43CB-AEB2-5785442D9B13}" type="presParOf" srcId="{7BFA0B9C-2161-4236-9AB9-4B0DF0915E13}" destId="{E245171D-BF20-4CC9-94DA-2203017CF7A7}" srcOrd="9" destOrd="0" presId="urn:microsoft.com/office/officeart/2005/8/layout/bProcess4"/>
    <dgm:cxn modelId="{7BBC884A-1ABC-426A-991D-100A8EFB2354}" type="presParOf" srcId="{7BFA0B9C-2161-4236-9AB9-4B0DF0915E13}" destId="{8C675899-A3EA-4CD9-BB68-EAD4A99FEF0A}" srcOrd="10" destOrd="0" presId="urn:microsoft.com/office/officeart/2005/8/layout/bProcess4"/>
    <dgm:cxn modelId="{BAEDB3DB-80BF-4579-8216-B72F286CCF57}" type="presParOf" srcId="{8C675899-A3EA-4CD9-BB68-EAD4A99FEF0A}" destId="{D7559BBA-193F-442A-A31D-5413BD16A006}" srcOrd="0" destOrd="0" presId="urn:microsoft.com/office/officeart/2005/8/layout/bProcess4"/>
    <dgm:cxn modelId="{A3DD9321-C80A-4C4A-AAB1-923FE4C80505}" type="presParOf" srcId="{8C675899-A3EA-4CD9-BB68-EAD4A99FEF0A}" destId="{03464D56-82EB-4A06-9B4E-62DEAE1A5FFE}" srcOrd="1" destOrd="0" presId="urn:microsoft.com/office/officeart/2005/8/layout/bProcess4"/>
    <dgm:cxn modelId="{B45D360F-B4FB-4197-9B3A-3C829D186C3B}" type="presParOf" srcId="{7BFA0B9C-2161-4236-9AB9-4B0DF0915E13}" destId="{1C99D3AF-048C-4A5F-938C-68F4928FF8FC}" srcOrd="11" destOrd="0" presId="urn:microsoft.com/office/officeart/2005/8/layout/bProcess4"/>
    <dgm:cxn modelId="{181352CF-A2EF-4839-B8DC-D19C86720969}" type="presParOf" srcId="{7BFA0B9C-2161-4236-9AB9-4B0DF0915E13}" destId="{729F8EEF-776F-4BFD-974A-04968518745D}" srcOrd="12" destOrd="0" presId="urn:microsoft.com/office/officeart/2005/8/layout/bProcess4"/>
    <dgm:cxn modelId="{92A18C41-6A79-4EFC-820F-5365C21BD9C6}" type="presParOf" srcId="{729F8EEF-776F-4BFD-974A-04968518745D}" destId="{ACEAF327-9BF6-482D-980D-3A556CBFA1C3}" srcOrd="0" destOrd="0" presId="urn:microsoft.com/office/officeart/2005/8/layout/bProcess4"/>
    <dgm:cxn modelId="{0A2AED2F-0ED5-40E6-8CD1-7D90F6245671}" type="presParOf" srcId="{729F8EEF-776F-4BFD-974A-04968518745D}" destId="{96BDDAD2-6E54-484E-86D5-7D2477CA6004}" srcOrd="1" destOrd="0" presId="urn:microsoft.com/office/officeart/2005/8/layout/bProcess4"/>
    <dgm:cxn modelId="{36C516D9-B81D-4FF0-9065-A03E967F630A}" type="presParOf" srcId="{7BFA0B9C-2161-4236-9AB9-4B0DF0915E13}" destId="{1012D96D-68F9-4463-8911-E9204D6856E6}" srcOrd="13" destOrd="0" presId="urn:microsoft.com/office/officeart/2005/8/layout/bProcess4"/>
    <dgm:cxn modelId="{5C0F19D5-7D0F-4119-8992-6DAD9C05E2F8}" type="presParOf" srcId="{7BFA0B9C-2161-4236-9AB9-4B0DF0915E13}" destId="{F10EBA6C-371D-4F55-85A3-DFAAE2454356}" srcOrd="14" destOrd="0" presId="urn:microsoft.com/office/officeart/2005/8/layout/bProcess4"/>
    <dgm:cxn modelId="{8950383F-CA47-4894-9B98-955E8ED865CE}" type="presParOf" srcId="{F10EBA6C-371D-4F55-85A3-DFAAE2454356}" destId="{3C7C0C80-0241-43C6-994E-74E253A0F70B}" srcOrd="0" destOrd="0" presId="urn:microsoft.com/office/officeart/2005/8/layout/bProcess4"/>
    <dgm:cxn modelId="{283A7985-3E6F-47B6-84B7-E8772964A224}" type="presParOf" srcId="{F10EBA6C-371D-4F55-85A3-DFAAE2454356}" destId="{FCE6296E-1751-4834-8E71-5D47ECD8DA66}" srcOrd="1" destOrd="0" presId="urn:microsoft.com/office/officeart/2005/8/layout/bProcess4"/>
    <dgm:cxn modelId="{AB6E8EEB-63E5-4B91-90E0-475432A7C19D}" type="presParOf" srcId="{7BFA0B9C-2161-4236-9AB9-4B0DF0915E13}" destId="{B4CD1BB9-D208-461C-9FB4-280D87B4FCFD}" srcOrd="15" destOrd="0" presId="urn:microsoft.com/office/officeart/2005/8/layout/bProcess4"/>
    <dgm:cxn modelId="{FA166FAE-85B3-4BB4-854F-670C5999ECBF}" type="presParOf" srcId="{7BFA0B9C-2161-4236-9AB9-4B0DF0915E13}" destId="{CD1D6D97-921B-4467-AFCB-395B86831084}" srcOrd="16" destOrd="0" presId="urn:microsoft.com/office/officeart/2005/8/layout/bProcess4"/>
    <dgm:cxn modelId="{2A7FD0BC-7874-4218-8A9C-62FCF07B7091}" type="presParOf" srcId="{CD1D6D97-921B-4467-AFCB-395B86831084}" destId="{B9AD959B-22D1-45FF-8B76-58633FB506AB}" srcOrd="0" destOrd="0" presId="urn:microsoft.com/office/officeart/2005/8/layout/bProcess4"/>
    <dgm:cxn modelId="{D7A383E5-0146-4980-B44E-A3C1B9C1FAEF}" type="presParOf" srcId="{CD1D6D97-921B-4467-AFCB-395B86831084}" destId="{3CB62B49-214F-4047-B477-A4893E64D50C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FD69BB-E41A-4FC2-B5A5-0CCEA0B49040}">
      <dsp:nvSpPr>
        <dsp:cNvPr id="0" name=""/>
        <dsp:cNvSpPr/>
      </dsp:nvSpPr>
      <dsp:spPr>
        <a:xfrm rot="5400000">
          <a:off x="-566406" y="2155429"/>
          <a:ext cx="2486021" cy="29950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C189AB-1FB7-47FB-9998-741E5B969204}">
      <dsp:nvSpPr>
        <dsp:cNvPr id="0" name=""/>
        <dsp:cNvSpPr/>
      </dsp:nvSpPr>
      <dsp:spPr>
        <a:xfrm>
          <a:off x="6131" y="569813"/>
          <a:ext cx="3327796" cy="19966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Создать атмосферу безотлагательности перемен</a:t>
          </a:r>
          <a:endParaRPr lang="ru-RU" sz="2800" kern="1200" dirty="0"/>
        </a:p>
      </dsp:txBody>
      <dsp:txXfrm>
        <a:off x="64612" y="628294"/>
        <a:ext cx="3210834" cy="1879716"/>
      </dsp:txXfrm>
    </dsp:sp>
    <dsp:sp modelId="{0ED19403-F986-4A24-8439-3B61BE866C95}">
      <dsp:nvSpPr>
        <dsp:cNvPr id="0" name=""/>
        <dsp:cNvSpPr/>
      </dsp:nvSpPr>
      <dsp:spPr>
        <a:xfrm rot="5400000">
          <a:off x="-566406" y="4651277"/>
          <a:ext cx="2486021" cy="29950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7458C3-B161-4383-BED0-F8A4D162B6A1}">
      <dsp:nvSpPr>
        <dsp:cNvPr id="0" name=""/>
        <dsp:cNvSpPr/>
      </dsp:nvSpPr>
      <dsp:spPr>
        <a:xfrm>
          <a:off x="6131" y="3065660"/>
          <a:ext cx="3327796" cy="19966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Формулировка стратегического видения и миссии</a:t>
          </a:r>
          <a:endParaRPr lang="ru-RU" sz="2800" kern="1200" dirty="0"/>
        </a:p>
      </dsp:txBody>
      <dsp:txXfrm>
        <a:off x="64612" y="3124141"/>
        <a:ext cx="3210834" cy="1879716"/>
      </dsp:txXfrm>
    </dsp:sp>
    <dsp:sp modelId="{48487982-59CD-4DF8-9CE2-AA8A312F5AFA}">
      <dsp:nvSpPr>
        <dsp:cNvPr id="0" name=""/>
        <dsp:cNvSpPr/>
      </dsp:nvSpPr>
      <dsp:spPr>
        <a:xfrm>
          <a:off x="681517" y="5899201"/>
          <a:ext cx="4416143" cy="29950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ADD33D-CBC9-42F7-89D7-44D816B7E1E5}">
      <dsp:nvSpPr>
        <dsp:cNvPr id="0" name=""/>
        <dsp:cNvSpPr/>
      </dsp:nvSpPr>
      <dsp:spPr>
        <a:xfrm>
          <a:off x="6131" y="5561508"/>
          <a:ext cx="3327796" cy="19966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Сформировать влиятельные команды</a:t>
          </a:r>
          <a:endParaRPr lang="ru-RU" sz="2800" kern="1200" dirty="0"/>
        </a:p>
      </dsp:txBody>
      <dsp:txXfrm>
        <a:off x="64612" y="5619989"/>
        <a:ext cx="3210834" cy="1879716"/>
      </dsp:txXfrm>
    </dsp:sp>
    <dsp:sp modelId="{83C7E93B-5066-411E-9E8B-23067AC9FB5D}">
      <dsp:nvSpPr>
        <dsp:cNvPr id="0" name=""/>
        <dsp:cNvSpPr/>
      </dsp:nvSpPr>
      <dsp:spPr>
        <a:xfrm rot="16200000">
          <a:off x="3859563" y="4651277"/>
          <a:ext cx="2486021" cy="29950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150B94-F261-4AA6-A388-A8738F294E61}">
      <dsp:nvSpPr>
        <dsp:cNvPr id="0" name=""/>
        <dsp:cNvSpPr/>
      </dsp:nvSpPr>
      <dsp:spPr>
        <a:xfrm>
          <a:off x="4432101" y="5561508"/>
          <a:ext cx="3327796" cy="19966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Мотивирование</a:t>
          </a:r>
          <a:endParaRPr lang="ru-RU" sz="2800" kern="1200" dirty="0"/>
        </a:p>
      </dsp:txBody>
      <dsp:txXfrm>
        <a:off x="4490582" y="5619989"/>
        <a:ext cx="3210834" cy="1879716"/>
      </dsp:txXfrm>
    </dsp:sp>
    <dsp:sp modelId="{E245171D-BF20-4CC9-94DA-2203017CF7A7}">
      <dsp:nvSpPr>
        <dsp:cNvPr id="0" name=""/>
        <dsp:cNvSpPr/>
      </dsp:nvSpPr>
      <dsp:spPr>
        <a:xfrm rot="16200000">
          <a:off x="3859563" y="2155429"/>
          <a:ext cx="2486021" cy="29950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6BF9FB-86A8-4F57-9F57-9F38655998E5}">
      <dsp:nvSpPr>
        <dsp:cNvPr id="0" name=""/>
        <dsp:cNvSpPr/>
      </dsp:nvSpPr>
      <dsp:spPr>
        <a:xfrm>
          <a:off x="4432101" y="3065660"/>
          <a:ext cx="3327796" cy="19966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Каскадирование проектов</a:t>
          </a:r>
          <a:endParaRPr lang="ru-RU" sz="2800" kern="1200" dirty="0"/>
        </a:p>
      </dsp:txBody>
      <dsp:txXfrm>
        <a:off x="4490582" y="3124141"/>
        <a:ext cx="3210834" cy="1879716"/>
      </dsp:txXfrm>
    </dsp:sp>
    <dsp:sp modelId="{1C99D3AF-048C-4A5F-938C-68F4928FF8FC}">
      <dsp:nvSpPr>
        <dsp:cNvPr id="0" name=""/>
        <dsp:cNvSpPr/>
      </dsp:nvSpPr>
      <dsp:spPr>
        <a:xfrm>
          <a:off x="5107487" y="907506"/>
          <a:ext cx="4416143" cy="29950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464D56-82EB-4A06-9B4E-62DEAE1A5FFE}">
      <dsp:nvSpPr>
        <dsp:cNvPr id="0" name=""/>
        <dsp:cNvSpPr/>
      </dsp:nvSpPr>
      <dsp:spPr>
        <a:xfrm>
          <a:off x="4432101" y="569813"/>
          <a:ext cx="3327796" cy="19966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Мониторинг процесса</a:t>
          </a:r>
          <a:endParaRPr lang="ru-RU" sz="2800" kern="1200" dirty="0"/>
        </a:p>
      </dsp:txBody>
      <dsp:txXfrm>
        <a:off x="4490582" y="628294"/>
        <a:ext cx="3210834" cy="1879716"/>
      </dsp:txXfrm>
    </dsp:sp>
    <dsp:sp modelId="{1012D96D-68F9-4463-8911-E9204D6856E6}">
      <dsp:nvSpPr>
        <dsp:cNvPr id="0" name=""/>
        <dsp:cNvSpPr/>
      </dsp:nvSpPr>
      <dsp:spPr>
        <a:xfrm rot="5400000">
          <a:off x="8285533" y="2155429"/>
          <a:ext cx="2486021" cy="29950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BDDAD2-6E54-484E-86D5-7D2477CA6004}">
      <dsp:nvSpPr>
        <dsp:cNvPr id="0" name=""/>
        <dsp:cNvSpPr/>
      </dsp:nvSpPr>
      <dsp:spPr>
        <a:xfrm>
          <a:off x="8858071" y="569813"/>
          <a:ext cx="3327796" cy="19966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Корректировка проектов в случае необходимости</a:t>
          </a:r>
          <a:endParaRPr lang="ru-RU" sz="2800" kern="1200" dirty="0"/>
        </a:p>
      </dsp:txBody>
      <dsp:txXfrm>
        <a:off x="8916552" y="628294"/>
        <a:ext cx="3210834" cy="1879716"/>
      </dsp:txXfrm>
    </dsp:sp>
    <dsp:sp modelId="{B4CD1BB9-D208-461C-9FB4-280D87B4FCFD}">
      <dsp:nvSpPr>
        <dsp:cNvPr id="0" name=""/>
        <dsp:cNvSpPr/>
      </dsp:nvSpPr>
      <dsp:spPr>
        <a:xfrm rot="5400000">
          <a:off x="8285533" y="4651277"/>
          <a:ext cx="2486021" cy="29950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6296E-1751-4834-8E71-5D47ECD8DA66}">
      <dsp:nvSpPr>
        <dsp:cNvPr id="0" name=""/>
        <dsp:cNvSpPr/>
      </dsp:nvSpPr>
      <dsp:spPr>
        <a:xfrm>
          <a:off x="8858071" y="3065660"/>
          <a:ext cx="3327796" cy="19966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Оперативная помощь командам, выделение ресурсов</a:t>
          </a:r>
          <a:endParaRPr lang="ru-RU" sz="2800" kern="1200" dirty="0"/>
        </a:p>
      </dsp:txBody>
      <dsp:txXfrm>
        <a:off x="8916552" y="3124141"/>
        <a:ext cx="3210834" cy="1879716"/>
      </dsp:txXfrm>
    </dsp:sp>
    <dsp:sp modelId="{3CB62B49-214F-4047-B477-A4893E64D50C}">
      <dsp:nvSpPr>
        <dsp:cNvPr id="0" name=""/>
        <dsp:cNvSpPr/>
      </dsp:nvSpPr>
      <dsp:spPr>
        <a:xfrm>
          <a:off x="8858071" y="5561508"/>
          <a:ext cx="3327796" cy="19966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Оценка и анализ итогов</a:t>
          </a:r>
          <a:endParaRPr lang="ru-RU" sz="2800" kern="1200" dirty="0"/>
        </a:p>
      </dsp:txBody>
      <dsp:txXfrm>
        <a:off x="8916552" y="5619989"/>
        <a:ext cx="3210834" cy="18797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18" Type="http://schemas.openxmlformats.org/officeDocument/2006/relationships/image" Target="../media/image1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" Type="http://schemas.openxmlformats.org/officeDocument/2006/relationships/image" Target="../media/image3.png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32.png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5" Type="http://schemas.openxmlformats.org/officeDocument/2006/relationships/image" Target="../media/image45.pn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18" Type="http://schemas.openxmlformats.org/officeDocument/2006/relationships/image" Target="../media/image6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17" Type="http://schemas.openxmlformats.org/officeDocument/2006/relationships/image" Target="../media/image61.jpeg"/><Relationship Id="rId2" Type="http://schemas.openxmlformats.org/officeDocument/2006/relationships/image" Target="../media/image32.png"/><Relationship Id="rId16" Type="http://schemas.openxmlformats.org/officeDocument/2006/relationships/image" Target="../media/image60.jpeg"/><Relationship Id="rId20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5" Type="http://schemas.openxmlformats.org/officeDocument/2006/relationships/image" Target="../media/image59.jpeg"/><Relationship Id="rId10" Type="http://schemas.openxmlformats.org/officeDocument/2006/relationships/image" Target="../media/image54.jpeg"/><Relationship Id="rId19" Type="http://schemas.openxmlformats.org/officeDocument/2006/relationships/image" Target="../media/image63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Relationship Id="rId14" Type="http://schemas.openxmlformats.org/officeDocument/2006/relationships/image" Target="../media/image5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3.pn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12" Type="http://schemas.openxmlformats.org/officeDocument/2006/relationships/image" Target="../media/image8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11" Type="http://schemas.openxmlformats.org/officeDocument/2006/relationships/image" Target="../media/image81.png"/><Relationship Id="rId5" Type="http://schemas.openxmlformats.org/officeDocument/2006/relationships/image" Target="../media/image75.jpe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624331"/>
            <a:ext cx="6824757" cy="6662669"/>
          </a:xfrm>
          <a:custGeom>
            <a:avLst/>
            <a:gdLst/>
            <a:ahLst/>
            <a:cxnLst/>
            <a:rect l="l" t="t" r="r" b="b"/>
            <a:pathLst>
              <a:path w="6824757" h="6662669">
                <a:moveTo>
                  <a:pt x="0" y="0"/>
                </a:moveTo>
                <a:lnTo>
                  <a:pt x="6824757" y="0"/>
                </a:lnTo>
                <a:lnTo>
                  <a:pt x="6824757" y="6662669"/>
                </a:lnTo>
                <a:lnTo>
                  <a:pt x="0" y="666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120553" y="1886188"/>
            <a:ext cx="13706147" cy="1063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6"/>
              </a:lnSpc>
            </a:pPr>
            <a:r>
              <a:rPr lang="en-US" sz="7916" spc="791" dirty="0">
                <a:solidFill>
                  <a:srgbClr val="927CB1"/>
                </a:solidFill>
                <a:latin typeface="Tropika Bold"/>
              </a:rPr>
              <a:t>“МОЛЕКУЛА ДОБРА”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28415" y="721251"/>
            <a:ext cx="16198284" cy="719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8"/>
              </a:lnSpc>
            </a:pPr>
            <a:r>
              <a:rPr lang="en-US" sz="5458" spc="272" dirty="0" err="1">
                <a:solidFill>
                  <a:srgbClr val="000000"/>
                </a:solidFill>
                <a:latin typeface="Livvic"/>
              </a:rPr>
              <a:t>Школа</a:t>
            </a:r>
            <a:r>
              <a:rPr lang="en-US" sz="5458" spc="272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5458" spc="272" dirty="0" err="1">
                <a:solidFill>
                  <a:srgbClr val="000000"/>
                </a:solidFill>
                <a:latin typeface="Livvic"/>
              </a:rPr>
              <a:t>доброжелательных</a:t>
            </a:r>
            <a:r>
              <a:rPr lang="en-US" sz="5458" spc="272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5458" spc="272" dirty="0" err="1">
                <a:solidFill>
                  <a:srgbClr val="000000"/>
                </a:solidFill>
                <a:latin typeface="Livvic"/>
              </a:rPr>
              <a:t>отношений</a:t>
            </a:r>
            <a:r>
              <a:rPr lang="en-US" sz="5458" spc="272" dirty="0">
                <a:solidFill>
                  <a:srgbClr val="000000"/>
                </a:solidFill>
                <a:latin typeface="Livvic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021208" y="4002251"/>
            <a:ext cx="8038195" cy="3046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u-RU" sz="6600" b="1" dirty="0">
                <a:solidFill>
                  <a:schemeClr val="accent4"/>
                </a:solidFill>
                <a:latin typeface="Tropika Bold Italics"/>
              </a:rPr>
              <a:t>Девиз:</a:t>
            </a:r>
            <a:r>
              <a:rPr lang="ru-RU" sz="6600" b="1" dirty="0">
                <a:solidFill>
                  <a:schemeClr val="accent4"/>
                </a:solidFill>
              </a:rPr>
              <a:t> </a:t>
            </a:r>
            <a:endParaRPr lang="ru-RU" sz="6600" b="1" dirty="0" smtClean="0">
              <a:solidFill>
                <a:schemeClr val="accent4"/>
              </a:solidFill>
            </a:endParaRPr>
          </a:p>
          <a:p>
            <a:pPr algn="ctr"/>
            <a:r>
              <a:rPr lang="ru-RU" sz="6600" b="1" dirty="0" smtClean="0"/>
              <a:t>Мыслить </a:t>
            </a:r>
            <a:r>
              <a:rPr lang="ru-RU" sz="6600" b="1" dirty="0"/>
              <a:t>вне рамок предложенного!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563047" y="9324975"/>
            <a:ext cx="13706147" cy="50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6"/>
              </a:lnSpc>
            </a:pPr>
            <a:r>
              <a:rPr lang="en-US" sz="3816" spc="381">
                <a:solidFill>
                  <a:srgbClr val="927CB1"/>
                </a:solidFill>
                <a:latin typeface="Tropika Bold"/>
              </a:rPr>
              <a:t>МАОУ “СОШ №42”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219200" y="1023355"/>
            <a:ext cx="18735055" cy="939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600" spc="360" dirty="0">
                <a:solidFill>
                  <a:srgbClr val="92BBCD"/>
                </a:solidFill>
                <a:latin typeface="Tropika Bold Italics"/>
              </a:rPr>
              <a:t>СИСТЕМА УПРАВЛЕНЧЕСКИХ ШАГОВ</a:t>
            </a:r>
          </a:p>
          <a:p>
            <a:pPr algn="ctr">
              <a:lnSpc>
                <a:spcPts val="3600"/>
              </a:lnSpc>
            </a:pPr>
            <a:endParaRPr lang="en-US" sz="3600" spc="360" dirty="0">
              <a:solidFill>
                <a:srgbClr val="92BBCD"/>
              </a:solidFill>
              <a:latin typeface="Tropika Bold Itali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6700"/>
            <a:ext cx="4876800" cy="4267200"/>
          </a:xfrm>
          <a:prstGeom prst="rect">
            <a:avLst/>
          </a:prstGeom>
        </p:spPr>
      </p:pic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3680055396"/>
              </p:ext>
            </p:extLst>
          </p:nvPr>
        </p:nvGraphicFramePr>
        <p:xfrm>
          <a:off x="5105400" y="2134347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Двойная стрелка влево/вверх 13"/>
          <p:cNvSpPr/>
          <p:nvPr/>
        </p:nvSpPr>
        <p:spPr>
          <a:xfrm>
            <a:off x="4953000" y="8839200"/>
            <a:ext cx="13106400" cy="1447800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219200" y="7810500"/>
            <a:ext cx="3048000" cy="18997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Закрепить изменения</a:t>
            </a:r>
            <a:endParaRPr lang="ru-RU" sz="28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219200" y="5753100"/>
            <a:ext cx="2895600" cy="1752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Встроить изменения в корпоративную культуру</a:t>
            </a:r>
            <a:endParaRPr lang="ru-RU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8429808" cy="8229600"/>
          </a:xfrm>
          <a:custGeom>
            <a:avLst/>
            <a:gdLst/>
            <a:ahLst/>
            <a:cxnLst/>
            <a:rect l="l" t="t" r="r" b="b"/>
            <a:pathLst>
              <a:path w="8429808" h="8229600">
                <a:moveTo>
                  <a:pt x="0" y="0"/>
                </a:moveTo>
                <a:lnTo>
                  <a:pt x="8429808" y="0"/>
                </a:lnTo>
                <a:lnTo>
                  <a:pt x="84298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076755" y="3516864"/>
            <a:ext cx="7531094" cy="3886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29"/>
              </a:lnSpc>
            </a:pPr>
            <a:r>
              <a:rPr lang="en-US" sz="8524" spc="852">
                <a:solidFill>
                  <a:srgbClr val="927CB1"/>
                </a:solidFill>
                <a:latin typeface="Tropika"/>
              </a:rPr>
              <a:t>СПАСИБО ЗА </a:t>
            </a:r>
          </a:p>
          <a:p>
            <a:pPr algn="ctr">
              <a:lnSpc>
                <a:spcPts val="10229"/>
              </a:lnSpc>
            </a:pPr>
            <a:r>
              <a:rPr lang="en-US" sz="8524" spc="852">
                <a:solidFill>
                  <a:srgbClr val="927CB1"/>
                </a:solidFill>
                <a:latin typeface="Tropika"/>
              </a:rPr>
              <a:t>ВНИМАНИЕ!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085" y="6222547"/>
            <a:ext cx="8043279" cy="2228084"/>
          </a:xfrm>
          <a:custGeom>
            <a:avLst/>
            <a:gdLst/>
            <a:ahLst/>
            <a:cxnLst/>
            <a:rect l="l" t="t" r="r" b="b"/>
            <a:pathLst>
              <a:path w="8043279" h="2228084">
                <a:moveTo>
                  <a:pt x="0" y="0"/>
                </a:moveTo>
                <a:lnTo>
                  <a:pt x="8043279" y="0"/>
                </a:lnTo>
                <a:lnTo>
                  <a:pt x="8043279" y="2228084"/>
                </a:lnTo>
                <a:lnTo>
                  <a:pt x="0" y="2228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211" r="-356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58930" y="1415944"/>
            <a:ext cx="7756434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7000" spc="700">
                <a:solidFill>
                  <a:srgbClr val="927CB1"/>
                </a:solidFill>
                <a:latin typeface="Tropika"/>
              </a:rPr>
              <a:t>ЦЕЛЬ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58930" y="3022147"/>
            <a:ext cx="7756434" cy="267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99"/>
              </a:lnSpc>
            </a:pPr>
            <a:r>
              <a:rPr lang="en-US" sz="2999">
                <a:solidFill>
                  <a:srgbClr val="000000"/>
                </a:solidFill>
                <a:latin typeface="Livvic"/>
              </a:rPr>
              <a:t>Создание атмосферы  поддержки и сотрудничества  через внедрение открытой  образовательной и  воспитательной системы,  объединяющей всех  участников образовательных  отношений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233066" y="381000"/>
            <a:ext cx="9885790" cy="8848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8581" lvl="1" indent="-274290">
              <a:lnSpc>
                <a:spcPts val="3049"/>
              </a:lnSpc>
              <a:buFont typeface="Arial"/>
              <a:buChar char="•"/>
            </a:pPr>
            <a:r>
              <a:rPr lang="en-US" sz="2540" dirty="0" err="1">
                <a:solidFill>
                  <a:srgbClr val="000000"/>
                </a:solidFill>
                <a:latin typeface="Livvic"/>
              </a:rPr>
              <a:t>Провести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мониторинг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атмосферы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доброжелательности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и 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примирительного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ресурса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в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образовательной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организации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;</a:t>
            </a:r>
          </a:p>
          <a:p>
            <a:pPr>
              <a:lnSpc>
                <a:spcPts val="3049"/>
              </a:lnSpc>
            </a:pPr>
            <a:endParaRPr lang="en-US" sz="2540" dirty="0">
              <a:solidFill>
                <a:srgbClr val="000000"/>
              </a:solidFill>
              <a:latin typeface="Livvic"/>
            </a:endParaRPr>
          </a:p>
          <a:p>
            <a:pPr marL="548581" lvl="1" indent="-274290">
              <a:lnSpc>
                <a:spcPts val="3049"/>
              </a:lnSpc>
              <a:buFont typeface="Arial"/>
              <a:buChar char="•"/>
            </a:pPr>
            <a:r>
              <a:rPr lang="en-US" sz="2540" dirty="0" err="1">
                <a:solidFill>
                  <a:srgbClr val="000000"/>
                </a:solidFill>
                <a:latin typeface="Livvic"/>
              </a:rPr>
              <a:t>разработать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и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внедрить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проект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по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созданию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доброжелательного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пространства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в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школе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;</a:t>
            </a:r>
          </a:p>
          <a:p>
            <a:pPr>
              <a:lnSpc>
                <a:spcPts val="3049"/>
              </a:lnSpc>
            </a:pPr>
            <a:endParaRPr lang="en-US" sz="2540" dirty="0">
              <a:solidFill>
                <a:srgbClr val="000000"/>
              </a:solidFill>
              <a:latin typeface="Livvic"/>
            </a:endParaRPr>
          </a:p>
          <a:p>
            <a:pPr marL="548581" lvl="1" indent="-274290">
              <a:lnSpc>
                <a:spcPts val="3049"/>
              </a:lnSpc>
              <a:buFont typeface="Arial"/>
              <a:buChar char="•"/>
            </a:pPr>
            <a:r>
              <a:rPr lang="en-US" sz="2540" dirty="0" err="1">
                <a:solidFill>
                  <a:srgbClr val="000000"/>
                </a:solidFill>
                <a:latin typeface="Livvic"/>
              </a:rPr>
              <a:t>обучить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и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мотивировать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административный,педагогический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коллектив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и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иной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персонал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на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реализацию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проекта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«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Школа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доброжелательных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отношений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» (ШДО);</a:t>
            </a:r>
          </a:p>
          <a:p>
            <a:pPr>
              <a:lnSpc>
                <a:spcPts val="3049"/>
              </a:lnSpc>
            </a:pPr>
            <a:endParaRPr lang="en-US" sz="2540" dirty="0">
              <a:solidFill>
                <a:srgbClr val="000000"/>
              </a:solidFill>
              <a:latin typeface="Livvic"/>
            </a:endParaRPr>
          </a:p>
          <a:p>
            <a:pPr marL="548581" lvl="1" indent="-274290">
              <a:lnSpc>
                <a:spcPts val="3049"/>
              </a:lnSpc>
              <a:buFont typeface="Arial"/>
              <a:buChar char="•"/>
            </a:pPr>
            <a:r>
              <a:rPr lang="en-US" sz="2540" dirty="0" err="1">
                <a:solidFill>
                  <a:srgbClr val="000000"/>
                </a:solidFill>
                <a:latin typeface="Livvic"/>
              </a:rPr>
              <a:t>разработать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Кодекс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доброжелательных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отношений</a:t>
            </a:r>
            <a:r>
              <a:rPr lang="en-US" sz="2540" dirty="0" smtClean="0">
                <a:solidFill>
                  <a:srgbClr val="000000"/>
                </a:solidFill>
                <a:latin typeface="Livvic"/>
              </a:rPr>
              <a:t>,</a:t>
            </a:r>
            <a:r>
              <a:rPr lang="ru-RU" sz="2540" dirty="0" smtClean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2540" dirty="0" err="1" smtClean="0">
                <a:solidFill>
                  <a:srgbClr val="000000"/>
                </a:solidFill>
                <a:latin typeface="Livvic"/>
              </a:rPr>
              <a:t>включающий</a:t>
            </a:r>
            <a:r>
              <a:rPr lang="en-US" sz="2540" dirty="0" smtClean="0">
                <a:solidFill>
                  <a:srgbClr val="000000"/>
                </a:solidFill>
                <a:latin typeface="Livvic"/>
              </a:rPr>
              <a:t> 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всех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субъектов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2540" dirty="0" err="1" smtClean="0">
                <a:solidFill>
                  <a:srgbClr val="000000"/>
                </a:solidFill>
                <a:latin typeface="Livvic"/>
              </a:rPr>
              <a:t>образовательн</a:t>
            </a:r>
            <a:r>
              <a:rPr lang="ru-RU" sz="2540" dirty="0" err="1" smtClean="0">
                <a:solidFill>
                  <a:srgbClr val="000000"/>
                </a:solidFill>
                <a:latin typeface="Livvic"/>
              </a:rPr>
              <a:t>ых</a:t>
            </a:r>
            <a:r>
              <a:rPr lang="en-US" sz="2540" dirty="0" smtClean="0">
                <a:solidFill>
                  <a:srgbClr val="000000"/>
                </a:solidFill>
                <a:latin typeface="Livvic"/>
              </a:rPr>
              <a:t> </a:t>
            </a:r>
            <a:r>
              <a:rPr lang="ru-RU" sz="2540" dirty="0" smtClean="0">
                <a:solidFill>
                  <a:srgbClr val="000000"/>
                </a:solidFill>
                <a:latin typeface="Livvic"/>
              </a:rPr>
              <a:t>отношений</a:t>
            </a:r>
            <a:r>
              <a:rPr lang="en-US" sz="2540" dirty="0" smtClean="0">
                <a:solidFill>
                  <a:srgbClr val="000000"/>
                </a:solidFill>
                <a:latin typeface="Livvic"/>
              </a:rPr>
              <a:t>;</a:t>
            </a:r>
            <a:endParaRPr lang="en-US" sz="2540" dirty="0">
              <a:solidFill>
                <a:srgbClr val="000000"/>
              </a:solidFill>
              <a:latin typeface="Livvic"/>
            </a:endParaRPr>
          </a:p>
          <a:p>
            <a:pPr>
              <a:lnSpc>
                <a:spcPts val="3049"/>
              </a:lnSpc>
            </a:pPr>
            <a:endParaRPr lang="en-US" sz="2540" dirty="0">
              <a:solidFill>
                <a:srgbClr val="000000"/>
              </a:solidFill>
              <a:latin typeface="Livvic"/>
            </a:endParaRPr>
          </a:p>
          <a:p>
            <a:pPr marL="548581" lvl="1" indent="-274290">
              <a:lnSpc>
                <a:spcPts val="3049"/>
              </a:lnSpc>
              <a:buFont typeface="Arial"/>
              <a:buChar char="•"/>
            </a:pPr>
            <a:r>
              <a:rPr lang="en-US" sz="2540" dirty="0" err="1">
                <a:solidFill>
                  <a:srgbClr val="000000"/>
                </a:solidFill>
                <a:latin typeface="Livvic"/>
              </a:rPr>
              <a:t>создать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на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основе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Кодекса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доброжелательных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отношений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и 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традиционных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ценностей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:</a:t>
            </a:r>
          </a:p>
          <a:p>
            <a:pPr>
              <a:lnSpc>
                <a:spcPts val="3049"/>
              </a:lnSpc>
            </a:pPr>
            <a:r>
              <a:rPr lang="ru-RU" sz="2540" dirty="0" smtClean="0">
                <a:solidFill>
                  <a:srgbClr val="000000"/>
                </a:solidFill>
                <a:latin typeface="Livvic"/>
              </a:rPr>
              <a:t>	</a:t>
            </a:r>
            <a:r>
              <a:rPr lang="en-US" sz="2540" dirty="0" err="1" smtClean="0">
                <a:solidFill>
                  <a:srgbClr val="000000"/>
                </a:solidFill>
                <a:latin typeface="Livvic"/>
              </a:rPr>
              <a:t>доброжелательную</a:t>
            </a:r>
            <a:r>
              <a:rPr lang="en-US" sz="2540" dirty="0" smtClean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информационно-образовательную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среду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,</a:t>
            </a:r>
          </a:p>
          <a:p>
            <a:pPr>
              <a:lnSpc>
                <a:spcPts val="3049"/>
              </a:lnSpc>
            </a:pPr>
            <a:r>
              <a:rPr lang="ru-RU" sz="2540" dirty="0" smtClean="0">
                <a:solidFill>
                  <a:srgbClr val="000000"/>
                </a:solidFill>
                <a:latin typeface="Livvic"/>
              </a:rPr>
              <a:t>	</a:t>
            </a:r>
            <a:r>
              <a:rPr lang="en-US" sz="2540" dirty="0" err="1" smtClean="0">
                <a:solidFill>
                  <a:srgbClr val="000000"/>
                </a:solidFill>
                <a:latin typeface="Livvic"/>
              </a:rPr>
              <a:t>культурный</a:t>
            </a:r>
            <a:r>
              <a:rPr lang="en-US" sz="2540" dirty="0" smtClean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норматив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школьника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и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педагога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;</a:t>
            </a:r>
          </a:p>
          <a:p>
            <a:pPr>
              <a:lnSpc>
                <a:spcPts val="3049"/>
              </a:lnSpc>
            </a:pPr>
            <a:endParaRPr lang="en-US" sz="2540" dirty="0">
              <a:solidFill>
                <a:srgbClr val="000000"/>
              </a:solidFill>
              <a:latin typeface="Livvic"/>
            </a:endParaRPr>
          </a:p>
          <a:p>
            <a:pPr marL="548581" lvl="1" indent="-274290">
              <a:lnSpc>
                <a:spcPts val="3049"/>
              </a:lnSpc>
              <a:buFont typeface="Arial"/>
              <a:buChar char="•"/>
            </a:pPr>
            <a:r>
              <a:rPr lang="en-US" sz="2540" dirty="0" err="1">
                <a:solidFill>
                  <a:srgbClr val="000000"/>
                </a:solidFill>
                <a:latin typeface="Livvic"/>
              </a:rPr>
              <a:t>обновить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содержание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образования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,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дополнительного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образования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 и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внеурочной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деятельности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на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основании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практико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-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ориентированного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2540" dirty="0" err="1">
                <a:solidFill>
                  <a:srgbClr val="000000"/>
                </a:solidFill>
                <a:latin typeface="Livvic"/>
              </a:rPr>
              <a:t>подхода</a:t>
            </a:r>
            <a:r>
              <a:rPr lang="en-US" sz="2540" dirty="0">
                <a:solidFill>
                  <a:srgbClr val="000000"/>
                </a:solidFill>
                <a:latin typeface="Livvic"/>
              </a:rPr>
              <a:t>.</a:t>
            </a:r>
          </a:p>
          <a:p>
            <a:pPr>
              <a:lnSpc>
                <a:spcPts val="3049"/>
              </a:lnSpc>
            </a:pPr>
            <a:endParaRPr lang="en-US" sz="2540" dirty="0">
              <a:solidFill>
                <a:srgbClr val="000000"/>
              </a:solidFill>
              <a:latin typeface="Livvi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335" y="-85803"/>
            <a:ext cx="8881310" cy="8760739"/>
          </a:xfrm>
          <a:custGeom>
            <a:avLst/>
            <a:gdLst/>
            <a:ahLst/>
            <a:cxnLst/>
            <a:rect l="l" t="t" r="r" b="b"/>
            <a:pathLst>
              <a:path w="10711392" h="10260621">
                <a:moveTo>
                  <a:pt x="0" y="0"/>
                </a:moveTo>
                <a:lnTo>
                  <a:pt x="10711393" y="0"/>
                </a:lnTo>
                <a:lnTo>
                  <a:pt x="10711393" y="10260621"/>
                </a:lnTo>
                <a:lnTo>
                  <a:pt x="0" y="102606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19871" y="386413"/>
            <a:ext cx="8552423" cy="1863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ru-RU" sz="4000" dirty="0" smtClean="0">
                <a:solidFill>
                  <a:schemeClr val="accent4"/>
                </a:solidFill>
              </a:rPr>
              <a:t>АТОМ </a:t>
            </a:r>
            <a:r>
              <a:rPr lang="ru-RU" sz="4000" dirty="0">
                <a:solidFill>
                  <a:schemeClr val="accent4"/>
                </a:solidFill>
              </a:rPr>
              <a:t>для родителей </a:t>
            </a:r>
            <a:r>
              <a:rPr lang="ru-RU" sz="4000" dirty="0"/>
              <a:t>– это уважение традиций школы, содействие в организации и проведении мероприятий. </a:t>
            </a:r>
            <a:endParaRPr lang="en-US" sz="4000" spc="75" dirty="0">
              <a:solidFill>
                <a:srgbClr val="927CB1"/>
              </a:solidFill>
              <a:latin typeface="Livvic Bold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906000" y="1186630"/>
            <a:ext cx="77172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Большая родительская конференция.</a:t>
            </a:r>
          </a:p>
          <a:p>
            <a:pPr algn="ctr"/>
            <a:r>
              <a:rPr lang="ru-RU" sz="3600" dirty="0"/>
              <a:t>«В здоровом теле – здоровый дух»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61656" y="2792476"/>
            <a:ext cx="2465485" cy="21959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438580" y="2777829"/>
            <a:ext cx="2351085" cy="22305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869229" y="2695039"/>
            <a:ext cx="2449050" cy="224997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48280" y="5067300"/>
            <a:ext cx="2470148" cy="22201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393202" y="5077018"/>
            <a:ext cx="2346420" cy="22006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848608" y="5053038"/>
            <a:ext cx="2449050" cy="220068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429718" y="2695039"/>
            <a:ext cx="2667003" cy="224996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409502" y="5057579"/>
            <a:ext cx="2673223" cy="222012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61657" y="7561776"/>
            <a:ext cx="2470129" cy="219103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447136" y="7579414"/>
            <a:ext cx="2321537" cy="219103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904996" y="7574994"/>
            <a:ext cx="2413283" cy="217782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412612" y="7502847"/>
            <a:ext cx="2667005" cy="2249967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432771" y="2586520"/>
            <a:ext cx="6040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/>
              <a:t>«Родительский контроль»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0677" y="3517674"/>
            <a:ext cx="3582278" cy="269262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2769" y="6326616"/>
            <a:ext cx="3301029" cy="300788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29535" y="3293917"/>
            <a:ext cx="2701653" cy="313112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37085" y="6336334"/>
            <a:ext cx="3408839" cy="299816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3843" y="2057400"/>
            <a:ext cx="5208651" cy="8229600"/>
          </a:xfrm>
          <a:custGeom>
            <a:avLst/>
            <a:gdLst/>
            <a:ahLst/>
            <a:cxnLst/>
            <a:rect l="l" t="t" r="r" b="b"/>
            <a:pathLst>
              <a:path w="5208651" h="8229600">
                <a:moveTo>
                  <a:pt x="0" y="0"/>
                </a:moveTo>
                <a:lnTo>
                  <a:pt x="5208651" y="0"/>
                </a:lnTo>
                <a:lnTo>
                  <a:pt x="52086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675094" y="3263101"/>
            <a:ext cx="10906801" cy="5384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4680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Livvic"/>
              </a:rPr>
              <a:t>Совет</a:t>
            </a:r>
            <a:r>
              <a:rPr lang="en-US" sz="360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ivvic"/>
              </a:rPr>
              <a:t>Отцов</a:t>
            </a:r>
            <a:r>
              <a:rPr lang="en-US" sz="3600" dirty="0">
                <a:solidFill>
                  <a:srgbClr val="000000"/>
                </a:solidFill>
                <a:latin typeface="Livvic"/>
              </a:rPr>
              <a:t>;</a:t>
            </a:r>
          </a:p>
          <a:p>
            <a:pPr marL="777240" lvl="1" indent="-388620">
              <a:lnSpc>
                <a:spcPts val="4680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Livvic"/>
              </a:rPr>
              <a:t>школа</a:t>
            </a:r>
            <a:r>
              <a:rPr lang="en-US" sz="360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ivvic"/>
              </a:rPr>
              <a:t>как</a:t>
            </a:r>
            <a:r>
              <a:rPr lang="en-US" sz="360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ivvic"/>
              </a:rPr>
              <a:t>пространство</a:t>
            </a:r>
            <a:r>
              <a:rPr lang="en-US" sz="360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ivvic"/>
              </a:rPr>
              <a:t>родительских</a:t>
            </a:r>
            <a:r>
              <a:rPr lang="en-US" sz="360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ivvic"/>
              </a:rPr>
              <a:t>каллобораций</a:t>
            </a:r>
            <a:r>
              <a:rPr lang="en-US" sz="3600" dirty="0">
                <a:solidFill>
                  <a:srgbClr val="000000"/>
                </a:solidFill>
                <a:latin typeface="Livvic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Livvic"/>
              </a:rPr>
              <a:t>предоставить</a:t>
            </a:r>
            <a:r>
              <a:rPr lang="en-US" sz="360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ivvic"/>
              </a:rPr>
              <a:t>школу</a:t>
            </a:r>
            <a:r>
              <a:rPr lang="en-US" sz="360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ivvic"/>
              </a:rPr>
              <a:t>родителя</a:t>
            </a:r>
            <a:r>
              <a:rPr lang="en-US" sz="3600" dirty="0">
                <a:solidFill>
                  <a:srgbClr val="000000"/>
                </a:solidFill>
                <a:latin typeface="Livvic"/>
              </a:rPr>
              <a:t> в </a:t>
            </a:r>
            <a:r>
              <a:rPr lang="en-US" sz="3600" dirty="0" err="1">
                <a:solidFill>
                  <a:srgbClr val="000000"/>
                </a:solidFill>
                <a:latin typeface="Livvic"/>
              </a:rPr>
              <a:t>вечернее</a:t>
            </a:r>
            <a:r>
              <a:rPr lang="en-US" sz="360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ivvic"/>
              </a:rPr>
              <a:t>время</a:t>
            </a:r>
            <a:r>
              <a:rPr lang="en-US" sz="3600" dirty="0">
                <a:solidFill>
                  <a:srgbClr val="000000"/>
                </a:solidFill>
                <a:latin typeface="Livvic"/>
              </a:rPr>
              <a:t>);</a:t>
            </a:r>
          </a:p>
          <a:p>
            <a:pPr marL="777240" lvl="1" indent="-388620">
              <a:lnSpc>
                <a:spcPts val="4680"/>
              </a:lnSpc>
              <a:buFont typeface="Arial"/>
              <a:buChar char="•"/>
            </a:pPr>
            <a:r>
              <a:rPr lang="en-US" sz="3600" dirty="0" err="1" smtClean="0">
                <a:solidFill>
                  <a:srgbClr val="000000"/>
                </a:solidFill>
                <a:latin typeface="Livvic"/>
              </a:rPr>
              <a:t>курсы</a:t>
            </a:r>
            <a:r>
              <a:rPr lang="en-US" sz="3600" dirty="0" smtClean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ivvic"/>
              </a:rPr>
              <a:t>для</a:t>
            </a:r>
            <a:r>
              <a:rPr lang="en-US" sz="360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ivvic"/>
              </a:rPr>
              <a:t>родителей</a:t>
            </a:r>
            <a:r>
              <a:rPr lang="en-US" sz="3600" dirty="0">
                <a:solidFill>
                  <a:srgbClr val="000000"/>
                </a:solidFill>
                <a:latin typeface="Livvic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Livvic"/>
              </a:rPr>
              <a:t>адаптация</a:t>
            </a:r>
            <a:r>
              <a:rPr lang="en-US" sz="360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ivvic"/>
              </a:rPr>
              <a:t>при</a:t>
            </a:r>
            <a:r>
              <a:rPr lang="en-US" sz="360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ivvic"/>
              </a:rPr>
              <a:t>переходе</a:t>
            </a:r>
            <a:r>
              <a:rPr lang="en-US" sz="3600" dirty="0">
                <a:solidFill>
                  <a:srgbClr val="000000"/>
                </a:solidFill>
                <a:latin typeface="Livvic"/>
              </a:rPr>
              <a:t> в 1-е, 5-е </a:t>
            </a:r>
            <a:r>
              <a:rPr lang="en-US" sz="3600" dirty="0" err="1">
                <a:solidFill>
                  <a:srgbClr val="000000"/>
                </a:solidFill>
                <a:latin typeface="Livvic"/>
              </a:rPr>
              <a:t>классы</a:t>
            </a:r>
            <a:r>
              <a:rPr lang="en-US" sz="3600" dirty="0">
                <a:solidFill>
                  <a:srgbClr val="000000"/>
                </a:solidFill>
                <a:latin typeface="Livvic"/>
              </a:rPr>
              <a:t>,..);</a:t>
            </a:r>
          </a:p>
          <a:p>
            <a:pPr marL="777240" lvl="1" indent="-388620">
              <a:lnSpc>
                <a:spcPts val="4680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Livvic"/>
              </a:rPr>
              <a:t>юридический</a:t>
            </a:r>
            <a:r>
              <a:rPr lang="en-US" sz="360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ivvic"/>
              </a:rPr>
              <a:t>лекторий</a:t>
            </a:r>
            <a:r>
              <a:rPr lang="en-US" sz="3600" dirty="0">
                <a:solidFill>
                  <a:srgbClr val="000000"/>
                </a:solidFill>
                <a:latin typeface="Livvic"/>
              </a:rPr>
              <a:t>;</a:t>
            </a:r>
          </a:p>
          <a:p>
            <a:pPr marL="777240" lvl="1" indent="-388620">
              <a:lnSpc>
                <a:spcPts val="4680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Livvic"/>
              </a:rPr>
              <a:t>школьно-семейный</a:t>
            </a:r>
            <a:r>
              <a:rPr lang="en-US" sz="360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Livvic"/>
              </a:rPr>
              <a:t>фестиваль</a:t>
            </a:r>
            <a:r>
              <a:rPr lang="en-US" sz="3600" dirty="0">
                <a:solidFill>
                  <a:srgbClr val="000000"/>
                </a:solidFill>
                <a:latin typeface="Livvic"/>
              </a:rPr>
              <a:t>.</a:t>
            </a:r>
          </a:p>
          <a:p>
            <a:pPr marL="0" lvl="0" indent="0" algn="ctr">
              <a:lnSpc>
                <a:spcPts val="4680"/>
              </a:lnSpc>
            </a:pPr>
            <a:endParaRPr lang="en-US" sz="3600" dirty="0">
              <a:solidFill>
                <a:srgbClr val="000000"/>
              </a:solidFill>
              <a:latin typeface="Livvic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709062" y="0"/>
            <a:ext cx="13808626" cy="248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5499" spc="549">
                <a:solidFill>
                  <a:srgbClr val="927CB1"/>
                </a:solidFill>
                <a:latin typeface="Tropika"/>
              </a:rPr>
              <a:t>АТОМ</a:t>
            </a:r>
          </a:p>
          <a:p>
            <a:pPr algn="ctr">
              <a:lnSpc>
                <a:spcPts val="6599"/>
              </a:lnSpc>
            </a:pPr>
            <a:r>
              <a:rPr lang="en-US" sz="5499" spc="549">
                <a:solidFill>
                  <a:srgbClr val="927CB1"/>
                </a:solidFill>
                <a:latin typeface="Tropika"/>
              </a:rPr>
              <a:t> «Родители</a:t>
            </a:r>
          </a:p>
          <a:p>
            <a:pPr algn="ctr">
              <a:lnSpc>
                <a:spcPts val="6599"/>
              </a:lnSpc>
            </a:pPr>
            <a:r>
              <a:rPr lang="en-US" sz="5499" spc="549">
                <a:solidFill>
                  <a:srgbClr val="927CB1"/>
                </a:solidFill>
                <a:latin typeface="Tropika"/>
              </a:rPr>
              <a:t> (законные представители)»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22137" y="3834979"/>
            <a:ext cx="3051661" cy="6297494"/>
          </a:xfrm>
          <a:custGeom>
            <a:avLst/>
            <a:gdLst/>
            <a:ahLst/>
            <a:cxnLst/>
            <a:rect l="l" t="t" r="r" b="b"/>
            <a:pathLst>
              <a:path w="3051661" h="6297494">
                <a:moveTo>
                  <a:pt x="0" y="0"/>
                </a:moveTo>
                <a:lnTo>
                  <a:pt x="3051660" y="0"/>
                </a:lnTo>
                <a:lnTo>
                  <a:pt x="3051660" y="6297494"/>
                </a:lnTo>
                <a:lnTo>
                  <a:pt x="0" y="62974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09071" y="190500"/>
            <a:ext cx="15938896" cy="2308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4000" spc="549" dirty="0">
                <a:solidFill>
                  <a:srgbClr val="92BBCD"/>
                </a:solidFill>
                <a:latin typeface="Tropika"/>
              </a:rPr>
              <a:t>АТОМ </a:t>
            </a:r>
          </a:p>
          <a:p>
            <a:r>
              <a:rPr lang="en-US" sz="4000" spc="549" dirty="0">
                <a:solidFill>
                  <a:srgbClr val="92BBCD"/>
                </a:solidFill>
                <a:latin typeface="Tropika"/>
              </a:rPr>
              <a:t>«ПЕДАГОГИЧЕСКИЕ РАБОТНИКИ</a:t>
            </a:r>
            <a:r>
              <a:rPr lang="en-US" sz="4000" spc="549" dirty="0" smtClean="0">
                <a:solidFill>
                  <a:srgbClr val="92BBCD"/>
                </a:solidFill>
                <a:latin typeface="Tropika"/>
              </a:rPr>
              <a:t>»</a:t>
            </a:r>
            <a:r>
              <a:rPr lang="ru-RU" sz="4000" dirty="0"/>
              <a:t> </a:t>
            </a:r>
            <a:r>
              <a:rPr lang="ru-RU" sz="4000" dirty="0" smtClean="0"/>
              <a:t>- это </a:t>
            </a:r>
            <a:r>
              <a:rPr lang="ru-RU" sz="4000" dirty="0"/>
              <a:t>созданные </a:t>
            </a:r>
            <a:r>
              <a:rPr lang="ru-RU" sz="4000" dirty="0" smtClean="0"/>
              <a:t>условия</a:t>
            </a:r>
            <a:endParaRPr lang="ru-RU" sz="4000" dirty="0"/>
          </a:p>
          <a:p>
            <a:r>
              <a:rPr lang="ru-RU" sz="4000" dirty="0"/>
              <a:t>для постоянного саморазвития</a:t>
            </a:r>
            <a:r>
              <a:rPr lang="ru-RU" sz="4000" dirty="0" smtClean="0"/>
              <a:t>.</a:t>
            </a:r>
            <a:r>
              <a:rPr lang="ru-RU" sz="5499" spc="549" dirty="0" smtClean="0">
                <a:solidFill>
                  <a:srgbClr val="92BBCD"/>
                </a:solidFill>
                <a:latin typeface="Tropika"/>
              </a:rPr>
              <a:t> </a:t>
            </a:r>
            <a:endParaRPr lang="en-US" sz="5499" spc="549" dirty="0">
              <a:solidFill>
                <a:srgbClr val="92BBCD"/>
              </a:solidFill>
              <a:latin typeface="Tropika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5961" y="2872117"/>
            <a:ext cx="54118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Повышение квалификации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400800" y="2872117"/>
            <a:ext cx="48492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/>
              <a:t>Общественное признание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203751" y="2016012"/>
            <a:ext cx="5292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/>
              <a:t>Творческая самореализация</a:t>
            </a:r>
            <a:endParaRPr lang="ru-RU" sz="3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8472" y="3698907"/>
            <a:ext cx="2663887" cy="30599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78640" y="3889529"/>
            <a:ext cx="3059906" cy="26483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9461" y="6983726"/>
            <a:ext cx="2659226" cy="29718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57328" y="7132238"/>
            <a:ext cx="2971802" cy="26483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19942" y="3830686"/>
            <a:ext cx="3054482" cy="27714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50209" y="3775398"/>
            <a:ext cx="3054482" cy="28711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76495" y="6984502"/>
            <a:ext cx="5181599" cy="29710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73777" y="3682252"/>
            <a:ext cx="3281335" cy="28717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394188" y="2676898"/>
            <a:ext cx="2670360" cy="266773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197207" y="6911038"/>
            <a:ext cx="3778577" cy="304448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33012" y="-20389"/>
            <a:ext cx="5562600" cy="5544889"/>
          </a:xfrm>
          <a:custGeom>
            <a:avLst/>
            <a:gdLst/>
            <a:ahLst/>
            <a:cxnLst/>
            <a:rect l="l" t="t" r="r" b="b"/>
            <a:pathLst>
              <a:path w="6597396" h="8229600">
                <a:moveTo>
                  <a:pt x="0" y="0"/>
                </a:moveTo>
                <a:lnTo>
                  <a:pt x="6597396" y="0"/>
                </a:lnTo>
                <a:lnTo>
                  <a:pt x="65973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81000" y="315673"/>
            <a:ext cx="10610064" cy="2539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/>
            <a:r>
              <a:rPr lang="en-US" sz="5518" spc="551" dirty="0" smtClean="0">
                <a:solidFill>
                  <a:srgbClr val="92BBCD"/>
                </a:solidFill>
                <a:latin typeface="Tropika Bold"/>
              </a:rPr>
              <a:t>АТОМ«ДЕТИ»</a:t>
            </a:r>
            <a:r>
              <a:rPr lang="ru-RU" sz="5518" spc="551" dirty="0" smtClean="0">
                <a:solidFill>
                  <a:srgbClr val="92BBCD"/>
                </a:solidFill>
                <a:latin typeface="Tropika Bold"/>
              </a:rPr>
              <a:t> -</a:t>
            </a:r>
            <a:r>
              <a:rPr lang="ru-RU" sz="3200" dirty="0"/>
              <a:t>это когда каждого ученика </a:t>
            </a:r>
          </a:p>
          <a:p>
            <a:pPr algn="r"/>
            <a:r>
              <a:rPr lang="ru-RU" sz="3200" dirty="0"/>
              <a:t>принимают и уважают, всем ученикам предоставлено</a:t>
            </a:r>
          </a:p>
          <a:p>
            <a:pPr algn="r"/>
            <a:r>
              <a:rPr lang="ru-RU" sz="3200" dirty="0"/>
              <a:t>максимально широкое поле возможностей. </a:t>
            </a:r>
          </a:p>
          <a:p>
            <a:pPr algn="ctr">
              <a:lnSpc>
                <a:spcPts val="5518"/>
              </a:lnSpc>
            </a:pPr>
            <a:r>
              <a:rPr lang="ru-RU" sz="5518" spc="551" dirty="0" smtClean="0">
                <a:solidFill>
                  <a:srgbClr val="92BBCD"/>
                </a:solidFill>
                <a:latin typeface="Tropika Bold"/>
              </a:rPr>
              <a:t> </a:t>
            </a:r>
            <a:endParaRPr lang="en-US" sz="5518" spc="551" dirty="0">
              <a:solidFill>
                <a:srgbClr val="92BBCD"/>
              </a:solidFill>
              <a:latin typeface="Tropika Bold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360" y="2393358"/>
            <a:ext cx="38676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800" dirty="0" smtClean="0">
                <a:solidFill>
                  <a:schemeClr val="accent4"/>
                </a:solidFill>
              </a:rPr>
              <a:t>ВОСПИТАНИЕ</a:t>
            </a:r>
            <a:endParaRPr lang="ru-RU" sz="4800" dirty="0">
              <a:solidFill>
                <a:schemeClr val="accent4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8812" y="3224355"/>
            <a:ext cx="31570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accent4"/>
                </a:solidFill>
              </a:rPr>
              <a:t>Экологическое</a:t>
            </a:r>
            <a:endParaRPr lang="ru-RU" sz="3600" dirty="0">
              <a:solidFill>
                <a:schemeClr val="accent4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2" y="3870685"/>
            <a:ext cx="2686158" cy="21110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2" y="6134100"/>
            <a:ext cx="2686158" cy="2286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392851" y="3234246"/>
            <a:ext cx="40317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4"/>
                </a:solidFill>
              </a:rPr>
              <a:t>Интеллектуальное</a:t>
            </a:r>
            <a:endParaRPr lang="ru-RU" sz="3600" dirty="0">
              <a:solidFill>
                <a:schemeClr val="accent4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10000" y="3890468"/>
            <a:ext cx="2819400" cy="20912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7" r="7590"/>
          <a:stretch/>
        </p:blipFill>
        <p:spPr>
          <a:xfrm rot="10800000">
            <a:off x="3814481" y="6113929"/>
            <a:ext cx="2819401" cy="2286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366866" y="3264308"/>
            <a:ext cx="29776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chemeClr val="accent4"/>
                </a:solidFill>
              </a:rPr>
              <a:t>Волонтерское</a:t>
            </a:r>
            <a:endParaRPr lang="ru-RU" sz="3600" dirty="0">
              <a:solidFill>
                <a:schemeClr val="accent4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315286" y="3951906"/>
            <a:ext cx="2895511" cy="202979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38191" y="5734607"/>
            <a:ext cx="2258665" cy="289551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0344476" y="3294370"/>
            <a:ext cx="60621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chemeClr val="accent4"/>
                </a:solidFill>
              </a:rPr>
              <a:t>Общественные объединения</a:t>
            </a:r>
            <a:endParaRPr lang="ru-RU" sz="3600" dirty="0">
              <a:solidFill>
                <a:schemeClr val="accent4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565596" y="3985712"/>
            <a:ext cx="3379004" cy="206731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171411" y="3985710"/>
            <a:ext cx="3852978" cy="206732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2461007" y="6073386"/>
            <a:ext cx="34208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chemeClr val="accent4"/>
                </a:solidFill>
              </a:rPr>
              <a:t>Патриотическое</a:t>
            </a:r>
            <a:endParaRPr lang="ru-RU" sz="3600" dirty="0">
              <a:solidFill>
                <a:schemeClr val="accent4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565596" y="6719717"/>
            <a:ext cx="2422096" cy="158109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151500" y="6775971"/>
            <a:ext cx="2394910" cy="153572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697199" y="6775971"/>
            <a:ext cx="2133600" cy="153572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524564" y="8431303"/>
            <a:ext cx="2463125" cy="166519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1500" y="8442510"/>
            <a:ext cx="2394910" cy="161661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649804" y="8442509"/>
            <a:ext cx="2180994" cy="161661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33012" y="-20389"/>
            <a:ext cx="5562600" cy="5544889"/>
          </a:xfrm>
          <a:custGeom>
            <a:avLst/>
            <a:gdLst/>
            <a:ahLst/>
            <a:cxnLst/>
            <a:rect l="l" t="t" r="r" b="b"/>
            <a:pathLst>
              <a:path w="6597396" h="8229600">
                <a:moveTo>
                  <a:pt x="0" y="0"/>
                </a:moveTo>
                <a:lnTo>
                  <a:pt x="6597396" y="0"/>
                </a:lnTo>
                <a:lnTo>
                  <a:pt x="65973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81000" y="315673"/>
            <a:ext cx="10610064" cy="2539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/>
            <a:r>
              <a:rPr lang="en-US" sz="5518" spc="551" dirty="0" smtClean="0">
                <a:solidFill>
                  <a:srgbClr val="92BBCD"/>
                </a:solidFill>
                <a:latin typeface="Tropika Bold"/>
              </a:rPr>
              <a:t>АТОМ«ДЕТИ»</a:t>
            </a:r>
            <a:r>
              <a:rPr lang="ru-RU" sz="5518" spc="551" dirty="0" smtClean="0">
                <a:solidFill>
                  <a:srgbClr val="92BBCD"/>
                </a:solidFill>
                <a:latin typeface="Tropika Bold"/>
              </a:rPr>
              <a:t> -</a:t>
            </a:r>
            <a:r>
              <a:rPr lang="ru-RU" sz="3200" dirty="0"/>
              <a:t>это когда каждого ученика </a:t>
            </a:r>
          </a:p>
          <a:p>
            <a:pPr algn="r"/>
            <a:r>
              <a:rPr lang="ru-RU" sz="3200" dirty="0"/>
              <a:t>принимают и уважают, всем ученикам предоставлено</a:t>
            </a:r>
          </a:p>
          <a:p>
            <a:pPr algn="r"/>
            <a:r>
              <a:rPr lang="ru-RU" sz="3200" dirty="0"/>
              <a:t>максимально широкое поле возможностей. </a:t>
            </a:r>
          </a:p>
          <a:p>
            <a:pPr algn="ctr">
              <a:lnSpc>
                <a:spcPts val="5518"/>
              </a:lnSpc>
            </a:pPr>
            <a:r>
              <a:rPr lang="ru-RU" sz="5518" spc="551" dirty="0" smtClean="0">
                <a:solidFill>
                  <a:srgbClr val="92BBCD"/>
                </a:solidFill>
                <a:latin typeface="Tropika Bold"/>
              </a:rPr>
              <a:t> </a:t>
            </a:r>
            <a:endParaRPr lang="en-US" sz="5518" spc="551" dirty="0">
              <a:solidFill>
                <a:srgbClr val="92BBCD"/>
              </a:solidFill>
              <a:latin typeface="Tropika Bold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360" y="2393358"/>
            <a:ext cx="38676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800" dirty="0" smtClean="0">
                <a:solidFill>
                  <a:schemeClr val="accent4"/>
                </a:solidFill>
              </a:rPr>
              <a:t>ВОСПИТАНИЕ</a:t>
            </a:r>
            <a:endParaRPr lang="ru-RU" sz="4800" dirty="0">
              <a:solidFill>
                <a:schemeClr val="accent4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646" y="3224355"/>
            <a:ext cx="25713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chemeClr val="accent4"/>
                </a:solidFill>
              </a:rPr>
              <a:t>Творческое</a:t>
            </a:r>
            <a:r>
              <a:rPr lang="ru-RU" sz="3600" b="1" dirty="0"/>
              <a:t> </a:t>
            </a:r>
            <a:endParaRPr lang="ru-RU" sz="3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392851" y="3234246"/>
            <a:ext cx="40317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4"/>
                </a:solidFill>
              </a:rPr>
              <a:t>Спортивное</a:t>
            </a:r>
            <a:endParaRPr lang="ru-RU" sz="3600" dirty="0">
              <a:solidFill>
                <a:schemeClr val="accent4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256394" y="3244137"/>
            <a:ext cx="28889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4"/>
                </a:solidFill>
              </a:rPr>
              <a:t>Безопасность</a:t>
            </a:r>
            <a:endParaRPr lang="ru-RU" sz="3600" dirty="0">
              <a:solidFill>
                <a:schemeClr val="accent4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3868400" y="3264308"/>
            <a:ext cx="36728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4"/>
                </a:solidFill>
              </a:rPr>
              <a:t>Профориентация</a:t>
            </a:r>
            <a:endParaRPr lang="ru-RU" sz="3600" dirty="0">
              <a:solidFill>
                <a:schemeClr val="accent4"/>
              </a:solidFill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71502" y="3784091"/>
            <a:ext cx="1934308" cy="148881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78763" y="5272905"/>
            <a:ext cx="1910860" cy="147710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71502" y="6823173"/>
            <a:ext cx="1934309" cy="165295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10943" y="8420333"/>
            <a:ext cx="1652954" cy="191086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90997" y="3883744"/>
            <a:ext cx="2491431" cy="186935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06153" y="6007646"/>
            <a:ext cx="2476273" cy="187905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49197" y="3910638"/>
            <a:ext cx="2668468" cy="1842461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11206" y="5836055"/>
            <a:ext cx="2706458" cy="20506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50097" y="7969655"/>
            <a:ext cx="2667565" cy="2089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168975" y="4304709"/>
            <a:ext cx="2299623" cy="184507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849599" y="4290728"/>
            <a:ext cx="2103037" cy="188916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51276" y="6045520"/>
            <a:ext cx="1735019" cy="229962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849597" y="6327822"/>
            <a:ext cx="2103037" cy="186367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42777" y="8065619"/>
            <a:ext cx="1752014" cy="229962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849597" y="8339423"/>
            <a:ext cx="2103036" cy="1752013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86109" y="3718612"/>
            <a:ext cx="1842464" cy="2226516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194083" y="5882504"/>
            <a:ext cx="2220278" cy="2004196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194079" y="7986717"/>
            <a:ext cx="2220281" cy="207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46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48704" y="495300"/>
            <a:ext cx="7172561" cy="9050089"/>
          </a:xfrm>
          <a:custGeom>
            <a:avLst/>
            <a:gdLst/>
            <a:ahLst/>
            <a:cxnLst/>
            <a:rect l="l" t="t" r="r" b="b"/>
            <a:pathLst>
              <a:path w="6597396" h="8229600">
                <a:moveTo>
                  <a:pt x="0" y="0"/>
                </a:moveTo>
                <a:lnTo>
                  <a:pt x="6597396" y="0"/>
                </a:lnTo>
                <a:lnTo>
                  <a:pt x="65973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81000" y="315673"/>
            <a:ext cx="10610064" cy="2539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/>
            <a:r>
              <a:rPr lang="en-US" sz="5518" spc="551" dirty="0" smtClean="0">
                <a:solidFill>
                  <a:srgbClr val="92BBCD"/>
                </a:solidFill>
                <a:latin typeface="Tropika Bold"/>
              </a:rPr>
              <a:t>АТОМ«ДЕТИ»</a:t>
            </a:r>
            <a:r>
              <a:rPr lang="ru-RU" sz="5518" spc="551" dirty="0" smtClean="0">
                <a:solidFill>
                  <a:srgbClr val="92BBCD"/>
                </a:solidFill>
                <a:latin typeface="Tropika Bold"/>
              </a:rPr>
              <a:t> -</a:t>
            </a:r>
            <a:r>
              <a:rPr lang="ru-RU" sz="3200" dirty="0"/>
              <a:t>это когда каждого ученика </a:t>
            </a:r>
          </a:p>
          <a:p>
            <a:pPr algn="r"/>
            <a:r>
              <a:rPr lang="ru-RU" sz="3200" dirty="0"/>
              <a:t>принимают и уважают, всем ученикам предоставлено</a:t>
            </a:r>
          </a:p>
          <a:p>
            <a:pPr algn="r"/>
            <a:r>
              <a:rPr lang="ru-RU" sz="3200" dirty="0"/>
              <a:t>максимально широкое поле возможностей. </a:t>
            </a:r>
          </a:p>
          <a:p>
            <a:pPr algn="ctr">
              <a:lnSpc>
                <a:spcPts val="5518"/>
              </a:lnSpc>
            </a:pPr>
            <a:r>
              <a:rPr lang="ru-RU" sz="5518" spc="551" dirty="0" smtClean="0">
                <a:solidFill>
                  <a:srgbClr val="92BBCD"/>
                </a:solidFill>
                <a:latin typeface="Tropika Bold"/>
              </a:rPr>
              <a:t> </a:t>
            </a:r>
            <a:endParaRPr lang="en-US" sz="5518" spc="551" dirty="0">
              <a:solidFill>
                <a:srgbClr val="92BBCD"/>
              </a:solidFill>
              <a:latin typeface="Tropika Bold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360" y="2393358"/>
            <a:ext cx="38676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800" dirty="0" smtClean="0">
                <a:solidFill>
                  <a:schemeClr val="accent4"/>
                </a:solidFill>
              </a:rPr>
              <a:t>ВОСПИТАНИЕ</a:t>
            </a:r>
            <a:endParaRPr lang="ru-RU" sz="4800" dirty="0">
              <a:solidFill>
                <a:schemeClr val="accent4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72200" y="3224355"/>
            <a:ext cx="3754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 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326" y="3185596"/>
            <a:ext cx="110278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4"/>
                </a:solidFill>
              </a:rPr>
              <a:t>Выход за пределы школы  </a:t>
            </a:r>
            <a:endParaRPr lang="ru-RU" sz="2800" dirty="0">
              <a:solidFill>
                <a:schemeClr val="accent4"/>
              </a:solidFill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8019" y="4470275"/>
            <a:ext cx="3137778" cy="257822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58520" y="4454585"/>
            <a:ext cx="3099479" cy="259391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91094" y="4281191"/>
            <a:ext cx="2556931" cy="297768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215130" y="4470275"/>
            <a:ext cx="2661426" cy="2578221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8017" y="7200898"/>
            <a:ext cx="3137780" cy="27121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67487" y="7200896"/>
            <a:ext cx="3047604" cy="271215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46778" y="7200894"/>
            <a:ext cx="3011621" cy="271215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215130" y="7200894"/>
            <a:ext cx="2661426" cy="270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33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48704" y="495300"/>
            <a:ext cx="7172561" cy="9050089"/>
          </a:xfrm>
          <a:custGeom>
            <a:avLst/>
            <a:gdLst/>
            <a:ahLst/>
            <a:cxnLst/>
            <a:rect l="l" t="t" r="r" b="b"/>
            <a:pathLst>
              <a:path w="6597396" h="8229600">
                <a:moveTo>
                  <a:pt x="0" y="0"/>
                </a:moveTo>
                <a:lnTo>
                  <a:pt x="6597396" y="0"/>
                </a:lnTo>
                <a:lnTo>
                  <a:pt x="65973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81000" y="315673"/>
            <a:ext cx="12954000" cy="2547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518" spc="551" dirty="0" smtClean="0">
                <a:solidFill>
                  <a:srgbClr val="92BBCD"/>
                </a:solidFill>
                <a:latin typeface="Tropika Bold"/>
              </a:rPr>
              <a:t>АТОМ«</a:t>
            </a:r>
            <a:r>
              <a:rPr lang="ru-RU" sz="5518" spc="551" dirty="0" smtClean="0">
                <a:solidFill>
                  <a:srgbClr val="92BBCD"/>
                </a:solidFill>
                <a:latin typeface="Tropika Bold"/>
              </a:rPr>
              <a:t>Ветераны</a:t>
            </a:r>
            <a:r>
              <a:rPr lang="en-US" sz="5518" spc="551" dirty="0" smtClean="0">
                <a:solidFill>
                  <a:srgbClr val="92BBCD"/>
                </a:solidFill>
                <a:latin typeface="Tropika Bold"/>
              </a:rPr>
              <a:t>»</a:t>
            </a:r>
            <a:r>
              <a:rPr lang="ru-RU" sz="5518" spc="551" dirty="0" smtClean="0">
                <a:solidFill>
                  <a:srgbClr val="92BBCD"/>
                </a:solidFill>
                <a:latin typeface="Tropika Bold"/>
              </a:rPr>
              <a:t> и «Выпускники»- передача </a:t>
            </a:r>
            <a:r>
              <a:rPr lang="ru-RU" sz="5518" spc="551" dirty="0" smtClean="0">
                <a:solidFill>
                  <a:srgbClr val="92BBCD"/>
                </a:solidFill>
                <a:latin typeface="Tropika Bold"/>
              </a:rPr>
              <a:t>опыта, сохранение традиций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360" y="2393358"/>
            <a:ext cx="139260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800" dirty="0" smtClean="0">
                <a:solidFill>
                  <a:schemeClr val="accent4"/>
                </a:solidFill>
              </a:rPr>
              <a:t>Школьный музей – </a:t>
            </a:r>
            <a:endParaRPr lang="ru-RU" sz="4800" dirty="0" smtClean="0">
              <a:solidFill>
                <a:schemeClr val="accent4"/>
              </a:solidFill>
            </a:endParaRPr>
          </a:p>
          <a:p>
            <a:pPr algn="r"/>
            <a:r>
              <a:rPr lang="ru-RU" sz="4800" dirty="0" smtClean="0">
                <a:solidFill>
                  <a:schemeClr val="accent4"/>
                </a:solidFill>
              </a:rPr>
              <a:t>«</a:t>
            </a:r>
            <a:r>
              <a:rPr lang="ru-RU" sz="4800" dirty="0" smtClean="0">
                <a:solidFill>
                  <a:schemeClr val="accent4"/>
                </a:solidFill>
              </a:rPr>
              <a:t>Наши земляки – участники Сталинградской битвы»</a:t>
            </a:r>
            <a:endParaRPr lang="ru-RU" sz="4800" dirty="0">
              <a:solidFill>
                <a:schemeClr val="accent4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72200" y="3224355"/>
            <a:ext cx="3754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 </a:t>
            </a:r>
            <a:endParaRPr lang="ru-RU" sz="36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4237" y="3862520"/>
            <a:ext cx="1518773" cy="188524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28441" y="3877283"/>
            <a:ext cx="1518770" cy="185571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9119" y="5811580"/>
            <a:ext cx="1649010" cy="188524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63320" y="5826342"/>
            <a:ext cx="1649012" cy="185572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208" y="7784179"/>
            <a:ext cx="1789289" cy="190570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6038" y="7758220"/>
            <a:ext cx="1791021" cy="18082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381" y="4045757"/>
            <a:ext cx="2483819" cy="230899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186" y="4062280"/>
            <a:ext cx="2321413" cy="229246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386" y="6557683"/>
            <a:ext cx="2497813" cy="270061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384" y="6557682"/>
            <a:ext cx="2384216" cy="270061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56" y="5295900"/>
            <a:ext cx="2193944" cy="396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607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345</Words>
  <Application>Microsoft Office PowerPoint</Application>
  <PresentationFormat>Произвольный</PresentationFormat>
  <Paragraphs>82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Tropika</vt:lpstr>
      <vt:lpstr>Livvic</vt:lpstr>
      <vt:lpstr>Livvic Bold</vt:lpstr>
      <vt:lpstr>Tropika Bold Italics</vt:lpstr>
      <vt:lpstr>Arial</vt:lpstr>
      <vt:lpstr>Tropika Bold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Pastel Purple and Blue 3D Illustration STEM Science Education Presentation</dc:title>
  <dc:creator>Калигина Светлана Валентиновна</dc:creator>
  <cp:lastModifiedBy>Залеляева Татьяна Владимировна</cp:lastModifiedBy>
  <cp:revision>29</cp:revision>
  <cp:lastPrinted>2023-11-16T11:52:33Z</cp:lastPrinted>
  <dcterms:created xsi:type="dcterms:W3CDTF">2006-08-16T00:00:00Z</dcterms:created>
  <dcterms:modified xsi:type="dcterms:W3CDTF">2023-11-16T15:17:14Z</dcterms:modified>
  <dc:identifier>DAFs4uBf7rk</dc:identifier>
</cp:coreProperties>
</file>